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91" r:id="rId2"/>
    <p:sldId id="256" r:id="rId3"/>
    <p:sldId id="289" r:id="rId4"/>
    <p:sldId id="280" r:id="rId5"/>
    <p:sldId id="292" r:id="rId6"/>
    <p:sldId id="294" r:id="rId7"/>
    <p:sldId id="295" r:id="rId8"/>
    <p:sldId id="293" r:id="rId9"/>
    <p:sldId id="299" r:id="rId10"/>
    <p:sldId id="298" r:id="rId11"/>
    <p:sldId id="296" r:id="rId12"/>
    <p:sldId id="297" r:id="rId13"/>
    <p:sldId id="279" r:id="rId14"/>
    <p:sldId id="283" r:id="rId15"/>
    <p:sldId id="269" r:id="rId16"/>
    <p:sldId id="275" r:id="rId17"/>
    <p:sldId id="270" r:id="rId18"/>
    <p:sldId id="287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99"/>
    <a:srgbClr val="9966FF"/>
    <a:srgbClr val="5A6C90"/>
    <a:srgbClr val="009589"/>
    <a:srgbClr val="FFD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6314" autoAdjust="0"/>
  </p:normalViewPr>
  <p:slideViewPr>
    <p:cSldViewPr snapToGrid="0">
      <p:cViewPr varScale="1">
        <p:scale>
          <a:sx n="82" d="100"/>
          <a:sy n="82" d="100"/>
        </p:scale>
        <p:origin x="82" y="182"/>
      </p:cViewPr>
      <p:guideLst>
        <p:guide orient="horz" pos="2160"/>
        <p:guide pos="384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926EF6-600D-4A30-ADF6-3C724CB45E3B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C0B769-EA29-45FE-903B-CF2C69C1A0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564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tubiao/" TargetMode="External"/><Relationship Id="rId13" Type="http://schemas.openxmlformats.org/officeDocument/2006/relationships/hyperlink" Target="http://www.1ppt.com/jianli/" TargetMode="External"/><Relationship Id="rId18" Type="http://schemas.openxmlformats.org/officeDocument/2006/relationships/hyperlink" Target="http://www.1ppt.com/ziti/" TargetMode="External"/><Relationship Id="rId3" Type="http://schemas.openxmlformats.org/officeDocument/2006/relationships/hyperlink" Target="http://www.1ppt.com/moban/" TargetMode="External"/><Relationship Id="rId7" Type="http://schemas.openxmlformats.org/officeDocument/2006/relationships/hyperlink" Target="http://www.1ppt.com/beijing/" TargetMode="External"/><Relationship Id="rId12" Type="http://schemas.openxmlformats.org/officeDocument/2006/relationships/hyperlink" Target="http://www.1ppt.com/excel/" TargetMode="External"/><Relationship Id="rId17" Type="http://schemas.openxmlformats.org/officeDocument/2006/relationships/hyperlink" Target="http://www.1ppt.com/jiaoan/" TargetMode="External"/><Relationship Id="rId2" Type="http://schemas.openxmlformats.org/officeDocument/2006/relationships/slide" Target="../slides/slide16.xml"/><Relationship Id="rId16" Type="http://schemas.openxmlformats.org/officeDocument/2006/relationships/hyperlink" Target="http://www.1ppt.com/shiti/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1ppt.com/sucai/" TargetMode="External"/><Relationship Id="rId11" Type="http://schemas.openxmlformats.org/officeDocument/2006/relationships/hyperlink" Target="http://www.1ppt.com/word/" TargetMode="External"/><Relationship Id="rId5" Type="http://schemas.openxmlformats.org/officeDocument/2006/relationships/hyperlink" Target="http://www.1ppt.com/jieri/" TargetMode="External"/><Relationship Id="rId15" Type="http://schemas.openxmlformats.org/officeDocument/2006/relationships/hyperlink" Target="http://www.1ppt.com/shouchaobao/" TargetMode="External"/><Relationship Id="rId10" Type="http://schemas.openxmlformats.org/officeDocument/2006/relationships/hyperlink" Target="http://www.1ppt.com/powerpoint/" TargetMode="External"/><Relationship Id="rId4" Type="http://schemas.openxmlformats.org/officeDocument/2006/relationships/hyperlink" Target="http://www.1ppt.com/hangye/" TargetMode="External"/><Relationship Id="rId9" Type="http://schemas.openxmlformats.org/officeDocument/2006/relationships/hyperlink" Target="http://www.1ppt.com/xiazai/" TargetMode="External"/><Relationship Id="rId14" Type="http://schemas.openxmlformats.org/officeDocument/2006/relationships/hyperlink" Target="http://www.1ppt.com/kejian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0B769-EA29-45FE-903B-CF2C69C1A080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165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0B769-EA29-45FE-903B-CF2C69C1A08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769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0B769-EA29-45FE-903B-CF2C69C1A08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061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0B769-EA29-45FE-903B-CF2C69C1A08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52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0B769-EA29-45FE-903B-CF2C69C1A08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725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0B769-EA29-45FE-903B-CF2C69C1A08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894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0B769-EA29-45FE-903B-CF2C69C1A08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254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       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www.1ppt.com/moban/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</a:t>
            </a:r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www.1ppt.com/hangye/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www.1ppt.com/jieri/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PPT</a:t>
            </a:r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素材：       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www.1ppt.com/sucai/</a:t>
            </a:r>
            <a:endParaRPr lang="en-US" altLang="zh-CN" sz="12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www.1ppt.com/beijing/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PPT</a:t>
            </a:r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图表：       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www.1ppt.com/tubiao/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www.1ppt.com/xiazai/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PPT</a:t>
            </a:r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  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www.1ppt.com/powerpoint/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www.1ppt.com/word/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Excel</a:t>
            </a:r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www.1ppt.com/excel/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个人简历：      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www.1ppt.com/jianli/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PPT</a:t>
            </a:r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课件：       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www.1ppt.com/kejian/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手抄报：          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www.1ppt.com/shouchaobao/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试题下载：      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www.1ppt.com/shiti/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教案下载：      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www.1ppt.com/jiaoan/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      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8"/>
              </a:rPr>
              <a:t>www.1ppt.com/ziti/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endParaRPr lang="zh-CN" altLang="en-US" sz="12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0B769-EA29-45FE-903B-CF2C69C1A08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593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0B769-EA29-45FE-903B-CF2C69C1A08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980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0B769-EA29-45FE-903B-CF2C69C1A08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165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0B769-EA29-45FE-903B-CF2C69C1A08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144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0B769-EA29-45FE-903B-CF2C69C1A08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947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0B769-EA29-45FE-903B-CF2C69C1A0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058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0B769-EA29-45FE-903B-CF2C69C1A08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886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0B769-EA29-45FE-903B-CF2C69C1A08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842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0B769-EA29-45FE-903B-CF2C69C1A08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803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0B769-EA29-45FE-903B-CF2C69C1A08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707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0B769-EA29-45FE-903B-CF2C69C1A08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016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3984816-17E8-4804-BD73-DA063AE4C8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19">
            <a:extLst>
              <a:ext uri="{FF2B5EF4-FFF2-40B4-BE49-F238E27FC236}">
                <a16:creationId xmlns:a16="http://schemas.microsoft.com/office/drawing/2014/main" id="{58C1247A-E364-4EC7-8FB0-FB41E02D4C18}"/>
              </a:ext>
            </a:extLst>
          </p:cNvPr>
          <p:cNvSpPr>
            <a:spLocks/>
          </p:cNvSpPr>
          <p:nvPr userDrawn="1"/>
        </p:nvSpPr>
        <p:spPr bwMode="auto">
          <a:xfrm>
            <a:off x="3403600" y="1225550"/>
            <a:ext cx="4783138" cy="4745038"/>
          </a:xfrm>
          <a:custGeom>
            <a:avLst/>
            <a:gdLst>
              <a:gd name="T0" fmla="*/ 1670 w 2447"/>
              <a:gd name="T1" fmla="*/ 936 h 2431"/>
              <a:gd name="T2" fmla="*/ 1589 w 2447"/>
              <a:gd name="T3" fmla="*/ 956 h 2431"/>
              <a:gd name="T4" fmla="*/ 1552 w 2447"/>
              <a:gd name="T5" fmla="*/ 929 h 2431"/>
              <a:gd name="T6" fmla="*/ 1551 w 2447"/>
              <a:gd name="T7" fmla="*/ 928 h 2431"/>
              <a:gd name="T8" fmla="*/ 1423 w 2447"/>
              <a:gd name="T9" fmla="*/ 928 h 2431"/>
              <a:gd name="T10" fmla="*/ 1311 w 2447"/>
              <a:gd name="T11" fmla="*/ 1040 h 2431"/>
              <a:gd name="T12" fmla="*/ 1184 w 2447"/>
              <a:gd name="T13" fmla="*/ 1040 h 2431"/>
              <a:gd name="T14" fmla="*/ 1184 w 2447"/>
              <a:gd name="T15" fmla="*/ 912 h 2431"/>
              <a:gd name="T16" fmla="*/ 1551 w 2447"/>
              <a:gd name="T17" fmla="*/ 546 h 2431"/>
              <a:gd name="T18" fmla="*/ 1555 w 2447"/>
              <a:gd name="T19" fmla="*/ 423 h 2431"/>
              <a:gd name="T20" fmla="*/ 1555 w 2447"/>
              <a:gd name="T21" fmla="*/ 423 h 2431"/>
              <a:gd name="T22" fmla="*/ 1524 w 2447"/>
              <a:gd name="T23" fmla="*/ 380 h 2431"/>
              <a:gd name="T24" fmla="*/ 1543 w 2447"/>
              <a:gd name="T25" fmla="*/ 298 h 2431"/>
              <a:gd name="T26" fmla="*/ 1678 w 2447"/>
              <a:gd name="T27" fmla="*/ 163 h 2431"/>
              <a:gd name="T28" fmla="*/ 1678 w 2447"/>
              <a:gd name="T29" fmla="*/ 35 h 2431"/>
              <a:gd name="T30" fmla="*/ 1551 w 2447"/>
              <a:gd name="T31" fmla="*/ 35 h 2431"/>
              <a:gd name="T32" fmla="*/ 1463 w 2447"/>
              <a:gd name="T33" fmla="*/ 123 h 2431"/>
              <a:gd name="T34" fmla="*/ 1381 w 2447"/>
              <a:gd name="T35" fmla="*/ 143 h 2431"/>
              <a:gd name="T36" fmla="*/ 1348 w 2447"/>
              <a:gd name="T37" fmla="*/ 120 h 2431"/>
              <a:gd name="T38" fmla="*/ 1343 w 2447"/>
              <a:gd name="T39" fmla="*/ 115 h 2431"/>
              <a:gd name="T40" fmla="*/ 1216 w 2447"/>
              <a:gd name="T41" fmla="*/ 115 h 2431"/>
              <a:gd name="T42" fmla="*/ 35 w 2447"/>
              <a:gd name="T43" fmla="*/ 1295 h 2431"/>
              <a:gd name="T44" fmla="*/ 35 w 2447"/>
              <a:gd name="T45" fmla="*/ 1423 h 2431"/>
              <a:gd name="T46" fmla="*/ 163 w 2447"/>
              <a:gd name="T47" fmla="*/ 1423 h 2431"/>
              <a:gd name="T48" fmla="*/ 267 w 2447"/>
              <a:gd name="T49" fmla="*/ 1319 h 2431"/>
              <a:gd name="T50" fmla="*/ 394 w 2447"/>
              <a:gd name="T51" fmla="*/ 1319 h 2431"/>
              <a:gd name="T52" fmla="*/ 394 w 2447"/>
              <a:gd name="T53" fmla="*/ 1447 h 2431"/>
              <a:gd name="T54" fmla="*/ 179 w 2447"/>
              <a:gd name="T55" fmla="*/ 1662 h 2431"/>
              <a:gd name="T56" fmla="*/ 179 w 2447"/>
              <a:gd name="T57" fmla="*/ 1790 h 2431"/>
              <a:gd name="T58" fmla="*/ 306 w 2447"/>
              <a:gd name="T59" fmla="*/ 1790 h 2431"/>
              <a:gd name="T60" fmla="*/ 498 w 2447"/>
              <a:gd name="T61" fmla="*/ 1598 h 2431"/>
              <a:gd name="T62" fmla="*/ 625 w 2447"/>
              <a:gd name="T63" fmla="*/ 1598 h 2431"/>
              <a:gd name="T64" fmla="*/ 625 w 2447"/>
              <a:gd name="T65" fmla="*/ 1726 h 2431"/>
              <a:gd name="T66" fmla="*/ 179 w 2447"/>
              <a:gd name="T67" fmla="*/ 2173 h 2431"/>
              <a:gd name="T68" fmla="*/ 179 w 2447"/>
              <a:gd name="T69" fmla="*/ 2300 h 2431"/>
              <a:gd name="T70" fmla="*/ 306 w 2447"/>
              <a:gd name="T71" fmla="*/ 2300 h 2431"/>
              <a:gd name="T72" fmla="*/ 673 w 2447"/>
              <a:gd name="T73" fmla="*/ 1933 h 2431"/>
              <a:gd name="T74" fmla="*/ 801 w 2447"/>
              <a:gd name="T75" fmla="*/ 1933 h 2431"/>
              <a:gd name="T76" fmla="*/ 801 w 2447"/>
              <a:gd name="T77" fmla="*/ 2061 h 2431"/>
              <a:gd name="T78" fmla="*/ 815 w 2447"/>
              <a:gd name="T79" fmla="*/ 2047 h 2431"/>
              <a:gd name="T80" fmla="*/ 815 w 2447"/>
              <a:gd name="T81" fmla="*/ 2174 h 2431"/>
              <a:gd name="T82" fmla="*/ 943 w 2447"/>
              <a:gd name="T83" fmla="*/ 2174 h 2431"/>
              <a:gd name="T84" fmla="*/ 968 w 2447"/>
              <a:gd name="T85" fmla="*/ 2149 h 2431"/>
              <a:gd name="T86" fmla="*/ 1096 w 2447"/>
              <a:gd name="T87" fmla="*/ 2149 h 2431"/>
              <a:gd name="T88" fmla="*/ 1096 w 2447"/>
              <a:gd name="T89" fmla="*/ 2276 h 2431"/>
              <a:gd name="T90" fmla="*/ 1104 w 2447"/>
              <a:gd name="T91" fmla="*/ 2268 h 2431"/>
              <a:gd name="T92" fmla="*/ 1104 w 2447"/>
              <a:gd name="T93" fmla="*/ 2396 h 2431"/>
              <a:gd name="T94" fmla="*/ 1232 w 2447"/>
              <a:gd name="T95" fmla="*/ 2396 h 2431"/>
              <a:gd name="T96" fmla="*/ 2412 w 2447"/>
              <a:gd name="T97" fmla="*/ 1216 h 2431"/>
              <a:gd name="T98" fmla="*/ 2412 w 2447"/>
              <a:gd name="T99" fmla="*/ 1088 h 2431"/>
              <a:gd name="T100" fmla="*/ 2285 w 2447"/>
              <a:gd name="T101" fmla="*/ 1088 h 2431"/>
              <a:gd name="T102" fmla="*/ 2253 w 2447"/>
              <a:gd name="T103" fmla="*/ 1120 h 2431"/>
              <a:gd name="T104" fmla="*/ 2125 w 2447"/>
              <a:gd name="T105" fmla="*/ 1120 h 2431"/>
              <a:gd name="T106" fmla="*/ 2125 w 2447"/>
              <a:gd name="T107" fmla="*/ 992 h 2431"/>
              <a:gd name="T108" fmla="*/ 2334 w 2447"/>
              <a:gd name="T109" fmla="*/ 783 h 2431"/>
              <a:gd name="T110" fmla="*/ 2334 w 2447"/>
              <a:gd name="T111" fmla="*/ 655 h 2431"/>
              <a:gd name="T112" fmla="*/ 2207 w 2447"/>
              <a:gd name="T113" fmla="*/ 655 h 2431"/>
              <a:gd name="T114" fmla="*/ 2196 w 2447"/>
              <a:gd name="T115" fmla="*/ 666 h 2431"/>
              <a:gd name="T116" fmla="*/ 2124 w 2447"/>
              <a:gd name="T117" fmla="*/ 678 h 2431"/>
              <a:gd name="T118" fmla="*/ 2088 w 2447"/>
              <a:gd name="T119" fmla="*/ 653 h 2431"/>
              <a:gd name="T120" fmla="*/ 2085 w 2447"/>
              <a:gd name="T121" fmla="*/ 649 h 2431"/>
              <a:gd name="T122" fmla="*/ 1957 w 2447"/>
              <a:gd name="T123" fmla="*/ 649 h 2431"/>
              <a:gd name="T124" fmla="*/ 1670 w 2447"/>
              <a:gd name="T125" fmla="*/ 936 h 2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7" h="2431">
                <a:moveTo>
                  <a:pt x="1670" y="936"/>
                </a:moveTo>
                <a:cubicBezTo>
                  <a:pt x="1635" y="969"/>
                  <a:pt x="1604" y="963"/>
                  <a:pt x="1589" y="956"/>
                </a:cubicBezTo>
                <a:cubicBezTo>
                  <a:pt x="1570" y="947"/>
                  <a:pt x="1565" y="941"/>
                  <a:pt x="1552" y="929"/>
                </a:cubicBezTo>
                <a:cubicBezTo>
                  <a:pt x="1551" y="929"/>
                  <a:pt x="1551" y="929"/>
                  <a:pt x="1551" y="928"/>
                </a:cubicBezTo>
                <a:cubicBezTo>
                  <a:pt x="1515" y="893"/>
                  <a:pt x="1458" y="893"/>
                  <a:pt x="1423" y="928"/>
                </a:cubicBezTo>
                <a:cubicBezTo>
                  <a:pt x="1311" y="1040"/>
                  <a:pt x="1311" y="1040"/>
                  <a:pt x="1311" y="1040"/>
                </a:cubicBezTo>
                <a:cubicBezTo>
                  <a:pt x="1276" y="1075"/>
                  <a:pt x="1219" y="1075"/>
                  <a:pt x="1184" y="1040"/>
                </a:cubicBezTo>
                <a:cubicBezTo>
                  <a:pt x="1149" y="1005"/>
                  <a:pt x="1149" y="948"/>
                  <a:pt x="1184" y="912"/>
                </a:cubicBezTo>
                <a:cubicBezTo>
                  <a:pt x="1551" y="546"/>
                  <a:pt x="1551" y="546"/>
                  <a:pt x="1551" y="546"/>
                </a:cubicBezTo>
                <a:cubicBezTo>
                  <a:pt x="1584" y="512"/>
                  <a:pt x="1586" y="458"/>
                  <a:pt x="1555" y="423"/>
                </a:cubicBezTo>
                <a:cubicBezTo>
                  <a:pt x="1555" y="423"/>
                  <a:pt x="1555" y="423"/>
                  <a:pt x="1555" y="423"/>
                </a:cubicBezTo>
                <a:cubicBezTo>
                  <a:pt x="1539" y="405"/>
                  <a:pt x="1533" y="401"/>
                  <a:pt x="1524" y="380"/>
                </a:cubicBezTo>
                <a:cubicBezTo>
                  <a:pt x="1517" y="364"/>
                  <a:pt x="1510" y="333"/>
                  <a:pt x="1543" y="298"/>
                </a:cubicBezTo>
                <a:cubicBezTo>
                  <a:pt x="1678" y="163"/>
                  <a:pt x="1678" y="163"/>
                  <a:pt x="1678" y="163"/>
                </a:cubicBezTo>
                <a:cubicBezTo>
                  <a:pt x="1714" y="127"/>
                  <a:pt x="1714" y="70"/>
                  <a:pt x="1678" y="35"/>
                </a:cubicBezTo>
                <a:cubicBezTo>
                  <a:pt x="1643" y="0"/>
                  <a:pt x="1586" y="0"/>
                  <a:pt x="1551" y="35"/>
                </a:cubicBezTo>
                <a:cubicBezTo>
                  <a:pt x="1463" y="123"/>
                  <a:pt x="1463" y="123"/>
                  <a:pt x="1463" y="123"/>
                </a:cubicBezTo>
                <a:cubicBezTo>
                  <a:pt x="1427" y="156"/>
                  <a:pt x="1396" y="149"/>
                  <a:pt x="1381" y="143"/>
                </a:cubicBezTo>
                <a:cubicBezTo>
                  <a:pt x="1364" y="135"/>
                  <a:pt x="1358" y="130"/>
                  <a:pt x="1348" y="120"/>
                </a:cubicBezTo>
                <a:cubicBezTo>
                  <a:pt x="1347" y="118"/>
                  <a:pt x="1345" y="117"/>
                  <a:pt x="1343" y="115"/>
                </a:cubicBezTo>
                <a:cubicBezTo>
                  <a:pt x="1308" y="80"/>
                  <a:pt x="1251" y="80"/>
                  <a:pt x="1216" y="115"/>
                </a:cubicBezTo>
                <a:cubicBezTo>
                  <a:pt x="35" y="1295"/>
                  <a:pt x="35" y="1295"/>
                  <a:pt x="35" y="1295"/>
                </a:cubicBezTo>
                <a:cubicBezTo>
                  <a:pt x="0" y="1331"/>
                  <a:pt x="0" y="1388"/>
                  <a:pt x="35" y="1423"/>
                </a:cubicBezTo>
                <a:cubicBezTo>
                  <a:pt x="70" y="1458"/>
                  <a:pt x="128" y="1458"/>
                  <a:pt x="163" y="1423"/>
                </a:cubicBezTo>
                <a:cubicBezTo>
                  <a:pt x="267" y="1319"/>
                  <a:pt x="267" y="1319"/>
                  <a:pt x="267" y="1319"/>
                </a:cubicBezTo>
                <a:cubicBezTo>
                  <a:pt x="302" y="1284"/>
                  <a:pt x="359" y="1284"/>
                  <a:pt x="394" y="1319"/>
                </a:cubicBezTo>
                <a:cubicBezTo>
                  <a:pt x="429" y="1354"/>
                  <a:pt x="429" y="1412"/>
                  <a:pt x="394" y="1447"/>
                </a:cubicBezTo>
                <a:cubicBezTo>
                  <a:pt x="179" y="1662"/>
                  <a:pt x="179" y="1662"/>
                  <a:pt x="179" y="1662"/>
                </a:cubicBezTo>
                <a:cubicBezTo>
                  <a:pt x="144" y="1697"/>
                  <a:pt x="144" y="1755"/>
                  <a:pt x="179" y="1790"/>
                </a:cubicBezTo>
                <a:cubicBezTo>
                  <a:pt x="214" y="1825"/>
                  <a:pt x="271" y="1825"/>
                  <a:pt x="306" y="1790"/>
                </a:cubicBezTo>
                <a:cubicBezTo>
                  <a:pt x="498" y="1598"/>
                  <a:pt x="498" y="1598"/>
                  <a:pt x="498" y="1598"/>
                </a:cubicBezTo>
                <a:cubicBezTo>
                  <a:pt x="533" y="1563"/>
                  <a:pt x="590" y="1563"/>
                  <a:pt x="625" y="1598"/>
                </a:cubicBezTo>
                <a:cubicBezTo>
                  <a:pt x="661" y="1634"/>
                  <a:pt x="661" y="1691"/>
                  <a:pt x="625" y="1726"/>
                </a:cubicBezTo>
                <a:cubicBezTo>
                  <a:pt x="179" y="2173"/>
                  <a:pt x="179" y="2173"/>
                  <a:pt x="179" y="2173"/>
                </a:cubicBezTo>
                <a:cubicBezTo>
                  <a:pt x="144" y="2208"/>
                  <a:pt x="144" y="2265"/>
                  <a:pt x="179" y="2300"/>
                </a:cubicBezTo>
                <a:cubicBezTo>
                  <a:pt x="214" y="2336"/>
                  <a:pt x="271" y="2336"/>
                  <a:pt x="306" y="2300"/>
                </a:cubicBezTo>
                <a:cubicBezTo>
                  <a:pt x="673" y="1933"/>
                  <a:pt x="673" y="1933"/>
                  <a:pt x="673" y="1933"/>
                </a:cubicBezTo>
                <a:cubicBezTo>
                  <a:pt x="709" y="1898"/>
                  <a:pt x="766" y="1898"/>
                  <a:pt x="801" y="1933"/>
                </a:cubicBezTo>
                <a:cubicBezTo>
                  <a:pt x="836" y="1969"/>
                  <a:pt x="836" y="2026"/>
                  <a:pt x="801" y="2061"/>
                </a:cubicBezTo>
                <a:cubicBezTo>
                  <a:pt x="815" y="2047"/>
                  <a:pt x="815" y="2047"/>
                  <a:pt x="815" y="2047"/>
                </a:cubicBezTo>
                <a:cubicBezTo>
                  <a:pt x="780" y="2082"/>
                  <a:pt x="780" y="2139"/>
                  <a:pt x="815" y="2174"/>
                </a:cubicBezTo>
                <a:cubicBezTo>
                  <a:pt x="850" y="2210"/>
                  <a:pt x="907" y="2210"/>
                  <a:pt x="943" y="2174"/>
                </a:cubicBezTo>
                <a:cubicBezTo>
                  <a:pt x="968" y="2149"/>
                  <a:pt x="968" y="2149"/>
                  <a:pt x="968" y="2149"/>
                </a:cubicBezTo>
                <a:cubicBezTo>
                  <a:pt x="1004" y="2113"/>
                  <a:pt x="1061" y="2113"/>
                  <a:pt x="1096" y="2149"/>
                </a:cubicBezTo>
                <a:cubicBezTo>
                  <a:pt x="1131" y="2184"/>
                  <a:pt x="1131" y="2241"/>
                  <a:pt x="1096" y="2276"/>
                </a:cubicBezTo>
                <a:cubicBezTo>
                  <a:pt x="1104" y="2268"/>
                  <a:pt x="1104" y="2268"/>
                  <a:pt x="1104" y="2268"/>
                </a:cubicBezTo>
                <a:cubicBezTo>
                  <a:pt x="1069" y="2304"/>
                  <a:pt x="1069" y="2361"/>
                  <a:pt x="1104" y="2396"/>
                </a:cubicBezTo>
                <a:cubicBezTo>
                  <a:pt x="1139" y="2431"/>
                  <a:pt x="1196" y="2431"/>
                  <a:pt x="1232" y="2396"/>
                </a:cubicBezTo>
                <a:cubicBezTo>
                  <a:pt x="2412" y="1216"/>
                  <a:pt x="2412" y="1216"/>
                  <a:pt x="2412" y="1216"/>
                </a:cubicBezTo>
                <a:cubicBezTo>
                  <a:pt x="2447" y="1180"/>
                  <a:pt x="2447" y="1123"/>
                  <a:pt x="2412" y="1088"/>
                </a:cubicBezTo>
                <a:cubicBezTo>
                  <a:pt x="2377" y="1053"/>
                  <a:pt x="2320" y="1053"/>
                  <a:pt x="2285" y="1088"/>
                </a:cubicBezTo>
                <a:cubicBezTo>
                  <a:pt x="2253" y="1120"/>
                  <a:pt x="2253" y="1120"/>
                  <a:pt x="2253" y="1120"/>
                </a:cubicBezTo>
                <a:cubicBezTo>
                  <a:pt x="2217" y="1155"/>
                  <a:pt x="2160" y="1155"/>
                  <a:pt x="2125" y="1120"/>
                </a:cubicBezTo>
                <a:cubicBezTo>
                  <a:pt x="2090" y="1085"/>
                  <a:pt x="2090" y="1027"/>
                  <a:pt x="2125" y="992"/>
                </a:cubicBezTo>
                <a:cubicBezTo>
                  <a:pt x="2334" y="783"/>
                  <a:pt x="2334" y="783"/>
                  <a:pt x="2334" y="783"/>
                </a:cubicBezTo>
                <a:cubicBezTo>
                  <a:pt x="2369" y="748"/>
                  <a:pt x="2369" y="691"/>
                  <a:pt x="2334" y="655"/>
                </a:cubicBezTo>
                <a:cubicBezTo>
                  <a:pt x="2299" y="620"/>
                  <a:pt x="2242" y="620"/>
                  <a:pt x="2207" y="655"/>
                </a:cubicBezTo>
                <a:cubicBezTo>
                  <a:pt x="2196" y="666"/>
                  <a:pt x="2196" y="666"/>
                  <a:pt x="2196" y="666"/>
                </a:cubicBezTo>
                <a:cubicBezTo>
                  <a:pt x="2165" y="690"/>
                  <a:pt x="2138" y="684"/>
                  <a:pt x="2124" y="678"/>
                </a:cubicBezTo>
                <a:cubicBezTo>
                  <a:pt x="2106" y="669"/>
                  <a:pt x="2100" y="664"/>
                  <a:pt x="2088" y="653"/>
                </a:cubicBezTo>
                <a:cubicBezTo>
                  <a:pt x="2087" y="651"/>
                  <a:pt x="2086" y="650"/>
                  <a:pt x="2085" y="649"/>
                </a:cubicBezTo>
                <a:cubicBezTo>
                  <a:pt x="2050" y="614"/>
                  <a:pt x="1993" y="614"/>
                  <a:pt x="1957" y="649"/>
                </a:cubicBezTo>
                <a:lnTo>
                  <a:pt x="1670" y="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3EC03C70-F70E-4D97-86EC-1F02519F7D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75722" y="1947863"/>
            <a:ext cx="8808806" cy="2857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1">
            <a:extLst>
              <a:ext uri="{FF2B5EF4-FFF2-40B4-BE49-F238E27FC236}">
                <a16:creationId xmlns:a16="http://schemas.microsoft.com/office/drawing/2014/main" id="{88ADCC0A-75EF-4963-A396-C8DEFC1397B9}"/>
              </a:ext>
            </a:extLst>
          </p:cNvPr>
          <p:cNvSpPr>
            <a:spLocks/>
          </p:cNvSpPr>
          <p:nvPr userDrawn="1"/>
        </p:nvSpPr>
        <p:spPr bwMode="auto">
          <a:xfrm>
            <a:off x="8924925" y="1189038"/>
            <a:ext cx="654050" cy="654050"/>
          </a:xfrm>
          <a:custGeom>
            <a:avLst/>
            <a:gdLst>
              <a:gd name="T0" fmla="*/ 328 w 335"/>
              <a:gd name="T1" fmla="*/ 56 h 335"/>
              <a:gd name="T2" fmla="*/ 299 w 335"/>
              <a:gd name="T3" fmla="*/ 57 h 335"/>
              <a:gd name="T4" fmla="*/ 274 w 335"/>
              <a:gd name="T5" fmla="*/ 57 h 335"/>
              <a:gd name="T6" fmla="*/ 274 w 335"/>
              <a:gd name="T7" fmla="*/ 82 h 335"/>
              <a:gd name="T8" fmla="*/ 273 w 335"/>
              <a:gd name="T9" fmla="*/ 110 h 335"/>
              <a:gd name="T10" fmla="*/ 245 w 335"/>
              <a:gd name="T11" fmla="*/ 111 h 335"/>
              <a:gd name="T12" fmla="*/ 220 w 335"/>
              <a:gd name="T13" fmla="*/ 111 h 335"/>
              <a:gd name="T14" fmla="*/ 220 w 335"/>
              <a:gd name="T15" fmla="*/ 136 h 335"/>
              <a:gd name="T16" fmla="*/ 219 w 335"/>
              <a:gd name="T17" fmla="*/ 165 h 335"/>
              <a:gd name="T18" fmla="*/ 190 w 335"/>
              <a:gd name="T19" fmla="*/ 166 h 335"/>
              <a:gd name="T20" fmla="*/ 166 w 335"/>
              <a:gd name="T21" fmla="*/ 166 h 335"/>
              <a:gd name="T22" fmla="*/ 166 w 335"/>
              <a:gd name="T23" fmla="*/ 190 h 335"/>
              <a:gd name="T24" fmla="*/ 165 w 335"/>
              <a:gd name="T25" fmla="*/ 219 h 335"/>
              <a:gd name="T26" fmla="*/ 136 w 335"/>
              <a:gd name="T27" fmla="*/ 220 h 335"/>
              <a:gd name="T28" fmla="*/ 111 w 335"/>
              <a:gd name="T29" fmla="*/ 220 h 335"/>
              <a:gd name="T30" fmla="*/ 111 w 335"/>
              <a:gd name="T31" fmla="*/ 245 h 335"/>
              <a:gd name="T32" fmla="*/ 110 w 335"/>
              <a:gd name="T33" fmla="*/ 273 h 335"/>
              <a:gd name="T34" fmla="*/ 82 w 335"/>
              <a:gd name="T35" fmla="*/ 274 h 335"/>
              <a:gd name="T36" fmla="*/ 57 w 335"/>
              <a:gd name="T37" fmla="*/ 274 h 335"/>
              <a:gd name="T38" fmla="*/ 57 w 335"/>
              <a:gd name="T39" fmla="*/ 299 h 335"/>
              <a:gd name="T40" fmla="*/ 56 w 335"/>
              <a:gd name="T41" fmla="*/ 328 h 335"/>
              <a:gd name="T42" fmla="*/ 27 w 335"/>
              <a:gd name="T43" fmla="*/ 329 h 335"/>
              <a:gd name="T44" fmla="*/ 3 w 335"/>
              <a:gd name="T45" fmla="*/ 329 h 335"/>
              <a:gd name="T46" fmla="*/ 0 w 335"/>
              <a:gd name="T47" fmla="*/ 326 h 335"/>
              <a:gd name="T48" fmla="*/ 28 w 335"/>
              <a:gd name="T49" fmla="*/ 325 h 335"/>
              <a:gd name="T50" fmla="*/ 53 w 335"/>
              <a:gd name="T51" fmla="*/ 325 h 335"/>
              <a:gd name="T52" fmla="*/ 53 w 335"/>
              <a:gd name="T53" fmla="*/ 300 h 335"/>
              <a:gd name="T54" fmla="*/ 54 w 335"/>
              <a:gd name="T55" fmla="*/ 272 h 335"/>
              <a:gd name="T56" fmla="*/ 83 w 335"/>
              <a:gd name="T57" fmla="*/ 271 h 335"/>
              <a:gd name="T58" fmla="*/ 107 w 335"/>
              <a:gd name="T59" fmla="*/ 271 h 335"/>
              <a:gd name="T60" fmla="*/ 108 w 335"/>
              <a:gd name="T61" fmla="*/ 246 h 335"/>
              <a:gd name="T62" fmla="*/ 109 w 335"/>
              <a:gd name="T63" fmla="*/ 217 h 335"/>
              <a:gd name="T64" fmla="*/ 137 w 335"/>
              <a:gd name="T65" fmla="*/ 216 h 335"/>
              <a:gd name="T66" fmla="*/ 162 w 335"/>
              <a:gd name="T67" fmla="*/ 216 h 335"/>
              <a:gd name="T68" fmla="*/ 162 w 335"/>
              <a:gd name="T69" fmla="*/ 192 h 335"/>
              <a:gd name="T70" fmla="*/ 163 w 335"/>
              <a:gd name="T71" fmla="*/ 163 h 335"/>
              <a:gd name="T72" fmla="*/ 192 w 335"/>
              <a:gd name="T73" fmla="*/ 162 h 335"/>
              <a:gd name="T74" fmla="*/ 216 w 335"/>
              <a:gd name="T75" fmla="*/ 162 h 335"/>
              <a:gd name="T76" fmla="*/ 216 w 335"/>
              <a:gd name="T77" fmla="*/ 137 h 335"/>
              <a:gd name="T78" fmla="*/ 217 w 335"/>
              <a:gd name="T79" fmla="*/ 109 h 335"/>
              <a:gd name="T80" fmla="*/ 246 w 335"/>
              <a:gd name="T81" fmla="*/ 107 h 335"/>
              <a:gd name="T82" fmla="*/ 271 w 335"/>
              <a:gd name="T83" fmla="*/ 107 h 335"/>
              <a:gd name="T84" fmla="*/ 271 w 335"/>
              <a:gd name="T85" fmla="*/ 83 h 335"/>
              <a:gd name="T86" fmla="*/ 272 w 335"/>
              <a:gd name="T87" fmla="*/ 54 h 335"/>
              <a:gd name="T88" fmla="*/ 300 w 335"/>
              <a:gd name="T89" fmla="*/ 53 h 335"/>
              <a:gd name="T90" fmla="*/ 325 w 335"/>
              <a:gd name="T91" fmla="*/ 53 h 335"/>
              <a:gd name="T92" fmla="*/ 325 w 335"/>
              <a:gd name="T93" fmla="*/ 28 h 335"/>
              <a:gd name="T94" fmla="*/ 326 w 335"/>
              <a:gd name="T95" fmla="*/ 0 h 335"/>
              <a:gd name="T96" fmla="*/ 329 w 335"/>
              <a:gd name="T97" fmla="*/ 3 h 335"/>
              <a:gd name="T98" fmla="*/ 329 w 335"/>
              <a:gd name="T99" fmla="*/ 27 h 335"/>
              <a:gd name="T100" fmla="*/ 328 w 335"/>
              <a:gd name="T101" fmla="*/ 56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35" h="335">
                <a:moveTo>
                  <a:pt x="328" y="56"/>
                </a:moveTo>
                <a:cubicBezTo>
                  <a:pt x="320" y="63"/>
                  <a:pt x="309" y="60"/>
                  <a:pt x="299" y="57"/>
                </a:cubicBezTo>
                <a:cubicBezTo>
                  <a:pt x="290" y="54"/>
                  <a:pt x="280" y="51"/>
                  <a:pt x="274" y="57"/>
                </a:cubicBezTo>
                <a:cubicBezTo>
                  <a:pt x="269" y="63"/>
                  <a:pt x="271" y="72"/>
                  <a:pt x="274" y="82"/>
                </a:cubicBezTo>
                <a:cubicBezTo>
                  <a:pt x="278" y="92"/>
                  <a:pt x="281" y="103"/>
                  <a:pt x="273" y="110"/>
                </a:cubicBezTo>
                <a:cubicBezTo>
                  <a:pt x="266" y="118"/>
                  <a:pt x="255" y="114"/>
                  <a:pt x="245" y="111"/>
                </a:cubicBezTo>
                <a:cubicBezTo>
                  <a:pt x="235" y="108"/>
                  <a:pt x="226" y="105"/>
                  <a:pt x="220" y="111"/>
                </a:cubicBezTo>
                <a:cubicBezTo>
                  <a:pt x="214" y="117"/>
                  <a:pt x="217" y="126"/>
                  <a:pt x="220" y="136"/>
                </a:cubicBezTo>
                <a:cubicBezTo>
                  <a:pt x="223" y="146"/>
                  <a:pt x="227" y="157"/>
                  <a:pt x="219" y="165"/>
                </a:cubicBezTo>
                <a:cubicBezTo>
                  <a:pt x="211" y="172"/>
                  <a:pt x="201" y="169"/>
                  <a:pt x="190" y="166"/>
                </a:cubicBezTo>
                <a:cubicBezTo>
                  <a:pt x="181" y="163"/>
                  <a:pt x="172" y="160"/>
                  <a:pt x="166" y="166"/>
                </a:cubicBezTo>
                <a:cubicBezTo>
                  <a:pt x="160" y="172"/>
                  <a:pt x="163" y="181"/>
                  <a:pt x="166" y="190"/>
                </a:cubicBezTo>
                <a:cubicBezTo>
                  <a:pt x="169" y="201"/>
                  <a:pt x="172" y="211"/>
                  <a:pt x="165" y="219"/>
                </a:cubicBezTo>
                <a:cubicBezTo>
                  <a:pt x="157" y="227"/>
                  <a:pt x="146" y="223"/>
                  <a:pt x="136" y="220"/>
                </a:cubicBezTo>
                <a:cubicBezTo>
                  <a:pt x="126" y="217"/>
                  <a:pt x="117" y="214"/>
                  <a:pt x="111" y="220"/>
                </a:cubicBezTo>
                <a:cubicBezTo>
                  <a:pt x="105" y="226"/>
                  <a:pt x="108" y="235"/>
                  <a:pt x="111" y="245"/>
                </a:cubicBezTo>
                <a:cubicBezTo>
                  <a:pt x="115" y="255"/>
                  <a:pt x="118" y="266"/>
                  <a:pt x="110" y="273"/>
                </a:cubicBezTo>
                <a:cubicBezTo>
                  <a:pt x="103" y="281"/>
                  <a:pt x="92" y="278"/>
                  <a:pt x="82" y="274"/>
                </a:cubicBezTo>
                <a:cubicBezTo>
                  <a:pt x="72" y="271"/>
                  <a:pt x="63" y="268"/>
                  <a:pt x="57" y="274"/>
                </a:cubicBezTo>
                <a:cubicBezTo>
                  <a:pt x="51" y="280"/>
                  <a:pt x="54" y="289"/>
                  <a:pt x="57" y="299"/>
                </a:cubicBezTo>
                <a:cubicBezTo>
                  <a:pt x="60" y="309"/>
                  <a:pt x="64" y="320"/>
                  <a:pt x="56" y="328"/>
                </a:cubicBezTo>
                <a:cubicBezTo>
                  <a:pt x="48" y="335"/>
                  <a:pt x="38" y="332"/>
                  <a:pt x="27" y="329"/>
                </a:cubicBezTo>
                <a:cubicBezTo>
                  <a:pt x="18" y="326"/>
                  <a:pt x="9" y="323"/>
                  <a:pt x="3" y="329"/>
                </a:cubicBezTo>
                <a:cubicBezTo>
                  <a:pt x="0" y="326"/>
                  <a:pt x="0" y="326"/>
                  <a:pt x="0" y="326"/>
                </a:cubicBezTo>
                <a:cubicBezTo>
                  <a:pt x="7" y="318"/>
                  <a:pt x="18" y="322"/>
                  <a:pt x="28" y="325"/>
                </a:cubicBezTo>
                <a:cubicBezTo>
                  <a:pt x="38" y="328"/>
                  <a:pt x="47" y="331"/>
                  <a:pt x="53" y="325"/>
                </a:cubicBezTo>
                <a:cubicBezTo>
                  <a:pt x="59" y="319"/>
                  <a:pt x="56" y="310"/>
                  <a:pt x="53" y="300"/>
                </a:cubicBezTo>
                <a:cubicBezTo>
                  <a:pt x="50" y="290"/>
                  <a:pt x="47" y="279"/>
                  <a:pt x="54" y="272"/>
                </a:cubicBezTo>
                <a:cubicBezTo>
                  <a:pt x="62" y="264"/>
                  <a:pt x="73" y="267"/>
                  <a:pt x="83" y="271"/>
                </a:cubicBezTo>
                <a:cubicBezTo>
                  <a:pt x="92" y="274"/>
                  <a:pt x="101" y="276"/>
                  <a:pt x="107" y="271"/>
                </a:cubicBezTo>
                <a:cubicBezTo>
                  <a:pt x="113" y="265"/>
                  <a:pt x="111" y="255"/>
                  <a:pt x="108" y="246"/>
                </a:cubicBezTo>
                <a:cubicBezTo>
                  <a:pt x="104" y="236"/>
                  <a:pt x="101" y="225"/>
                  <a:pt x="109" y="217"/>
                </a:cubicBezTo>
                <a:cubicBezTo>
                  <a:pt x="116" y="210"/>
                  <a:pt x="127" y="213"/>
                  <a:pt x="137" y="216"/>
                </a:cubicBezTo>
                <a:cubicBezTo>
                  <a:pt x="147" y="219"/>
                  <a:pt x="156" y="222"/>
                  <a:pt x="162" y="216"/>
                </a:cubicBezTo>
                <a:cubicBezTo>
                  <a:pt x="168" y="210"/>
                  <a:pt x="165" y="201"/>
                  <a:pt x="162" y="192"/>
                </a:cubicBezTo>
                <a:cubicBezTo>
                  <a:pt x="159" y="181"/>
                  <a:pt x="155" y="171"/>
                  <a:pt x="163" y="163"/>
                </a:cubicBezTo>
                <a:cubicBezTo>
                  <a:pt x="171" y="155"/>
                  <a:pt x="181" y="159"/>
                  <a:pt x="192" y="162"/>
                </a:cubicBezTo>
                <a:cubicBezTo>
                  <a:pt x="201" y="165"/>
                  <a:pt x="210" y="168"/>
                  <a:pt x="216" y="162"/>
                </a:cubicBezTo>
                <a:cubicBezTo>
                  <a:pt x="222" y="156"/>
                  <a:pt x="219" y="147"/>
                  <a:pt x="216" y="137"/>
                </a:cubicBezTo>
                <a:cubicBezTo>
                  <a:pt x="213" y="127"/>
                  <a:pt x="210" y="116"/>
                  <a:pt x="217" y="109"/>
                </a:cubicBezTo>
                <a:cubicBezTo>
                  <a:pt x="225" y="101"/>
                  <a:pt x="236" y="104"/>
                  <a:pt x="246" y="107"/>
                </a:cubicBezTo>
                <a:cubicBezTo>
                  <a:pt x="256" y="110"/>
                  <a:pt x="265" y="113"/>
                  <a:pt x="271" y="107"/>
                </a:cubicBezTo>
                <a:cubicBezTo>
                  <a:pt x="277" y="101"/>
                  <a:pt x="274" y="92"/>
                  <a:pt x="271" y="83"/>
                </a:cubicBezTo>
                <a:cubicBezTo>
                  <a:pt x="267" y="72"/>
                  <a:pt x="264" y="62"/>
                  <a:pt x="272" y="54"/>
                </a:cubicBezTo>
                <a:cubicBezTo>
                  <a:pt x="279" y="47"/>
                  <a:pt x="290" y="50"/>
                  <a:pt x="300" y="53"/>
                </a:cubicBezTo>
                <a:cubicBezTo>
                  <a:pt x="310" y="56"/>
                  <a:pt x="319" y="59"/>
                  <a:pt x="325" y="53"/>
                </a:cubicBezTo>
                <a:cubicBezTo>
                  <a:pt x="331" y="47"/>
                  <a:pt x="328" y="38"/>
                  <a:pt x="325" y="28"/>
                </a:cubicBezTo>
                <a:cubicBezTo>
                  <a:pt x="322" y="18"/>
                  <a:pt x="318" y="7"/>
                  <a:pt x="326" y="0"/>
                </a:cubicBezTo>
                <a:cubicBezTo>
                  <a:pt x="329" y="3"/>
                  <a:pt x="329" y="3"/>
                  <a:pt x="329" y="3"/>
                </a:cubicBezTo>
                <a:cubicBezTo>
                  <a:pt x="323" y="9"/>
                  <a:pt x="326" y="18"/>
                  <a:pt x="329" y="27"/>
                </a:cubicBezTo>
                <a:cubicBezTo>
                  <a:pt x="332" y="38"/>
                  <a:pt x="335" y="48"/>
                  <a:pt x="328" y="56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2">
            <a:extLst>
              <a:ext uri="{FF2B5EF4-FFF2-40B4-BE49-F238E27FC236}">
                <a16:creationId xmlns:a16="http://schemas.microsoft.com/office/drawing/2014/main" id="{0A3978EE-87B3-408D-A91B-D0A36FF639A4}"/>
              </a:ext>
            </a:extLst>
          </p:cNvPr>
          <p:cNvSpPr>
            <a:spLocks/>
          </p:cNvSpPr>
          <p:nvPr userDrawn="1"/>
        </p:nvSpPr>
        <p:spPr bwMode="auto">
          <a:xfrm>
            <a:off x="4156075" y="5248275"/>
            <a:ext cx="657225" cy="654050"/>
          </a:xfrm>
          <a:custGeom>
            <a:avLst/>
            <a:gdLst>
              <a:gd name="T0" fmla="*/ 8 w 336"/>
              <a:gd name="T1" fmla="*/ 279 h 335"/>
              <a:gd name="T2" fmla="*/ 37 w 336"/>
              <a:gd name="T3" fmla="*/ 278 h 335"/>
              <a:gd name="T4" fmla="*/ 61 w 336"/>
              <a:gd name="T5" fmla="*/ 278 h 335"/>
              <a:gd name="T6" fmla="*/ 61 w 336"/>
              <a:gd name="T7" fmla="*/ 253 h 335"/>
              <a:gd name="T8" fmla="*/ 63 w 336"/>
              <a:gd name="T9" fmla="*/ 225 h 335"/>
              <a:gd name="T10" fmla="*/ 91 w 336"/>
              <a:gd name="T11" fmla="*/ 224 h 335"/>
              <a:gd name="T12" fmla="*/ 116 w 336"/>
              <a:gd name="T13" fmla="*/ 224 h 335"/>
              <a:gd name="T14" fmla="*/ 116 w 336"/>
              <a:gd name="T15" fmla="*/ 199 h 335"/>
              <a:gd name="T16" fmla="*/ 117 w 336"/>
              <a:gd name="T17" fmla="*/ 170 h 335"/>
              <a:gd name="T18" fmla="*/ 146 w 336"/>
              <a:gd name="T19" fmla="*/ 169 h 335"/>
              <a:gd name="T20" fmla="*/ 170 w 336"/>
              <a:gd name="T21" fmla="*/ 169 h 335"/>
              <a:gd name="T22" fmla="*/ 170 w 336"/>
              <a:gd name="T23" fmla="*/ 145 h 335"/>
              <a:gd name="T24" fmla="*/ 171 w 336"/>
              <a:gd name="T25" fmla="*/ 116 h 335"/>
              <a:gd name="T26" fmla="*/ 200 w 336"/>
              <a:gd name="T27" fmla="*/ 115 h 335"/>
              <a:gd name="T28" fmla="*/ 225 w 336"/>
              <a:gd name="T29" fmla="*/ 115 h 335"/>
              <a:gd name="T30" fmla="*/ 225 w 336"/>
              <a:gd name="T31" fmla="*/ 90 h 335"/>
              <a:gd name="T32" fmla="*/ 226 w 336"/>
              <a:gd name="T33" fmla="*/ 62 h 335"/>
              <a:gd name="T34" fmla="*/ 254 w 336"/>
              <a:gd name="T35" fmla="*/ 61 h 335"/>
              <a:gd name="T36" fmla="*/ 279 w 336"/>
              <a:gd name="T37" fmla="*/ 60 h 335"/>
              <a:gd name="T38" fmla="*/ 279 w 336"/>
              <a:gd name="T39" fmla="*/ 36 h 335"/>
              <a:gd name="T40" fmla="*/ 280 w 336"/>
              <a:gd name="T41" fmla="*/ 7 h 335"/>
              <a:gd name="T42" fmla="*/ 309 w 336"/>
              <a:gd name="T43" fmla="*/ 6 h 335"/>
              <a:gd name="T44" fmla="*/ 333 w 336"/>
              <a:gd name="T45" fmla="*/ 6 h 335"/>
              <a:gd name="T46" fmla="*/ 336 w 336"/>
              <a:gd name="T47" fmla="*/ 9 h 335"/>
              <a:gd name="T48" fmla="*/ 307 w 336"/>
              <a:gd name="T49" fmla="*/ 10 h 335"/>
              <a:gd name="T50" fmla="*/ 283 w 336"/>
              <a:gd name="T51" fmla="*/ 10 h 335"/>
              <a:gd name="T52" fmla="*/ 283 w 336"/>
              <a:gd name="T53" fmla="*/ 35 h 335"/>
              <a:gd name="T54" fmla="*/ 282 w 336"/>
              <a:gd name="T55" fmla="*/ 63 h 335"/>
              <a:gd name="T56" fmla="*/ 253 w 336"/>
              <a:gd name="T57" fmla="*/ 64 h 335"/>
              <a:gd name="T58" fmla="*/ 228 w 336"/>
              <a:gd name="T59" fmla="*/ 64 h 335"/>
              <a:gd name="T60" fmla="*/ 228 w 336"/>
              <a:gd name="T61" fmla="*/ 89 h 335"/>
              <a:gd name="T62" fmla="*/ 227 w 336"/>
              <a:gd name="T63" fmla="*/ 118 h 335"/>
              <a:gd name="T64" fmla="*/ 199 w 336"/>
              <a:gd name="T65" fmla="*/ 119 h 335"/>
              <a:gd name="T66" fmla="*/ 174 w 336"/>
              <a:gd name="T67" fmla="*/ 119 h 335"/>
              <a:gd name="T68" fmla="*/ 174 w 336"/>
              <a:gd name="T69" fmla="*/ 143 h 335"/>
              <a:gd name="T70" fmla="*/ 173 w 336"/>
              <a:gd name="T71" fmla="*/ 172 h 335"/>
              <a:gd name="T72" fmla="*/ 144 w 336"/>
              <a:gd name="T73" fmla="*/ 173 h 335"/>
              <a:gd name="T74" fmla="*/ 120 w 336"/>
              <a:gd name="T75" fmla="*/ 173 h 335"/>
              <a:gd name="T76" fmla="*/ 120 w 336"/>
              <a:gd name="T77" fmla="*/ 198 h 335"/>
              <a:gd name="T78" fmla="*/ 119 w 336"/>
              <a:gd name="T79" fmla="*/ 226 h 335"/>
              <a:gd name="T80" fmla="*/ 90 w 336"/>
              <a:gd name="T81" fmla="*/ 227 h 335"/>
              <a:gd name="T82" fmla="*/ 65 w 336"/>
              <a:gd name="T83" fmla="*/ 228 h 335"/>
              <a:gd name="T84" fmla="*/ 65 w 336"/>
              <a:gd name="T85" fmla="*/ 252 h 335"/>
              <a:gd name="T86" fmla="*/ 64 w 336"/>
              <a:gd name="T87" fmla="*/ 281 h 335"/>
              <a:gd name="T88" fmla="*/ 36 w 336"/>
              <a:gd name="T89" fmla="*/ 282 h 335"/>
              <a:gd name="T90" fmla="*/ 11 w 336"/>
              <a:gd name="T91" fmla="*/ 282 h 335"/>
              <a:gd name="T92" fmla="*/ 11 w 336"/>
              <a:gd name="T93" fmla="*/ 307 h 335"/>
              <a:gd name="T94" fmla="*/ 10 w 336"/>
              <a:gd name="T95" fmla="*/ 335 h 335"/>
              <a:gd name="T96" fmla="*/ 7 w 336"/>
              <a:gd name="T97" fmla="*/ 332 h 335"/>
              <a:gd name="T98" fmla="*/ 7 w 336"/>
              <a:gd name="T99" fmla="*/ 308 h 335"/>
              <a:gd name="T100" fmla="*/ 8 w 336"/>
              <a:gd name="T101" fmla="*/ 279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36" h="335">
                <a:moveTo>
                  <a:pt x="8" y="279"/>
                </a:moveTo>
                <a:cubicBezTo>
                  <a:pt x="16" y="271"/>
                  <a:pt x="26" y="275"/>
                  <a:pt x="37" y="278"/>
                </a:cubicBezTo>
                <a:cubicBezTo>
                  <a:pt x="46" y="281"/>
                  <a:pt x="55" y="284"/>
                  <a:pt x="61" y="278"/>
                </a:cubicBezTo>
                <a:cubicBezTo>
                  <a:pt x="67" y="272"/>
                  <a:pt x="64" y="263"/>
                  <a:pt x="61" y="253"/>
                </a:cubicBezTo>
                <a:cubicBezTo>
                  <a:pt x="58" y="243"/>
                  <a:pt x="55" y="232"/>
                  <a:pt x="63" y="225"/>
                </a:cubicBezTo>
                <a:cubicBezTo>
                  <a:pt x="70" y="217"/>
                  <a:pt x="81" y="220"/>
                  <a:pt x="91" y="224"/>
                </a:cubicBezTo>
                <a:cubicBezTo>
                  <a:pt x="101" y="227"/>
                  <a:pt x="110" y="230"/>
                  <a:pt x="116" y="224"/>
                </a:cubicBezTo>
                <a:cubicBezTo>
                  <a:pt x="122" y="218"/>
                  <a:pt x="119" y="209"/>
                  <a:pt x="116" y="199"/>
                </a:cubicBezTo>
                <a:cubicBezTo>
                  <a:pt x="113" y="189"/>
                  <a:pt x="109" y="178"/>
                  <a:pt x="117" y="170"/>
                </a:cubicBezTo>
                <a:cubicBezTo>
                  <a:pt x="125" y="163"/>
                  <a:pt x="135" y="166"/>
                  <a:pt x="146" y="169"/>
                </a:cubicBezTo>
                <a:cubicBezTo>
                  <a:pt x="155" y="172"/>
                  <a:pt x="164" y="175"/>
                  <a:pt x="170" y="169"/>
                </a:cubicBezTo>
                <a:cubicBezTo>
                  <a:pt x="176" y="163"/>
                  <a:pt x="173" y="154"/>
                  <a:pt x="170" y="145"/>
                </a:cubicBezTo>
                <a:cubicBezTo>
                  <a:pt x="167" y="134"/>
                  <a:pt x="164" y="124"/>
                  <a:pt x="171" y="116"/>
                </a:cubicBezTo>
                <a:cubicBezTo>
                  <a:pt x="179" y="108"/>
                  <a:pt x="190" y="112"/>
                  <a:pt x="200" y="115"/>
                </a:cubicBezTo>
                <a:cubicBezTo>
                  <a:pt x="209" y="118"/>
                  <a:pt x="219" y="121"/>
                  <a:pt x="225" y="115"/>
                </a:cubicBezTo>
                <a:cubicBezTo>
                  <a:pt x="230" y="109"/>
                  <a:pt x="228" y="100"/>
                  <a:pt x="225" y="90"/>
                </a:cubicBezTo>
                <a:cubicBezTo>
                  <a:pt x="221" y="80"/>
                  <a:pt x="218" y="69"/>
                  <a:pt x="226" y="62"/>
                </a:cubicBezTo>
                <a:cubicBezTo>
                  <a:pt x="233" y="54"/>
                  <a:pt x="244" y="57"/>
                  <a:pt x="254" y="61"/>
                </a:cubicBezTo>
                <a:cubicBezTo>
                  <a:pt x="264" y="64"/>
                  <a:pt x="273" y="66"/>
                  <a:pt x="279" y="60"/>
                </a:cubicBezTo>
                <a:cubicBezTo>
                  <a:pt x="285" y="55"/>
                  <a:pt x="282" y="45"/>
                  <a:pt x="279" y="36"/>
                </a:cubicBezTo>
                <a:cubicBezTo>
                  <a:pt x="276" y="26"/>
                  <a:pt x="272" y="15"/>
                  <a:pt x="280" y="7"/>
                </a:cubicBezTo>
                <a:cubicBezTo>
                  <a:pt x="288" y="0"/>
                  <a:pt x="298" y="3"/>
                  <a:pt x="309" y="6"/>
                </a:cubicBezTo>
                <a:cubicBezTo>
                  <a:pt x="318" y="9"/>
                  <a:pt x="327" y="12"/>
                  <a:pt x="333" y="6"/>
                </a:cubicBezTo>
                <a:cubicBezTo>
                  <a:pt x="336" y="9"/>
                  <a:pt x="336" y="9"/>
                  <a:pt x="336" y="9"/>
                </a:cubicBezTo>
                <a:cubicBezTo>
                  <a:pt x="328" y="17"/>
                  <a:pt x="318" y="13"/>
                  <a:pt x="307" y="10"/>
                </a:cubicBezTo>
                <a:cubicBezTo>
                  <a:pt x="298" y="7"/>
                  <a:pt x="289" y="4"/>
                  <a:pt x="283" y="10"/>
                </a:cubicBezTo>
                <a:cubicBezTo>
                  <a:pt x="277" y="16"/>
                  <a:pt x="280" y="25"/>
                  <a:pt x="283" y="35"/>
                </a:cubicBezTo>
                <a:cubicBezTo>
                  <a:pt x="286" y="45"/>
                  <a:pt x="289" y="56"/>
                  <a:pt x="282" y="63"/>
                </a:cubicBezTo>
                <a:cubicBezTo>
                  <a:pt x="274" y="71"/>
                  <a:pt x="263" y="68"/>
                  <a:pt x="253" y="64"/>
                </a:cubicBezTo>
                <a:cubicBezTo>
                  <a:pt x="243" y="61"/>
                  <a:pt x="234" y="58"/>
                  <a:pt x="228" y="64"/>
                </a:cubicBezTo>
                <a:cubicBezTo>
                  <a:pt x="222" y="70"/>
                  <a:pt x="225" y="79"/>
                  <a:pt x="228" y="89"/>
                </a:cubicBezTo>
                <a:cubicBezTo>
                  <a:pt x="232" y="99"/>
                  <a:pt x="235" y="110"/>
                  <a:pt x="227" y="118"/>
                </a:cubicBezTo>
                <a:cubicBezTo>
                  <a:pt x="220" y="125"/>
                  <a:pt x="209" y="122"/>
                  <a:pt x="199" y="119"/>
                </a:cubicBezTo>
                <a:cubicBezTo>
                  <a:pt x="189" y="116"/>
                  <a:pt x="180" y="113"/>
                  <a:pt x="174" y="119"/>
                </a:cubicBezTo>
                <a:cubicBezTo>
                  <a:pt x="168" y="125"/>
                  <a:pt x="171" y="134"/>
                  <a:pt x="174" y="143"/>
                </a:cubicBezTo>
                <a:cubicBezTo>
                  <a:pt x="177" y="154"/>
                  <a:pt x="181" y="164"/>
                  <a:pt x="173" y="172"/>
                </a:cubicBezTo>
                <a:cubicBezTo>
                  <a:pt x="165" y="180"/>
                  <a:pt x="155" y="176"/>
                  <a:pt x="144" y="173"/>
                </a:cubicBezTo>
                <a:cubicBezTo>
                  <a:pt x="135" y="170"/>
                  <a:pt x="126" y="167"/>
                  <a:pt x="120" y="173"/>
                </a:cubicBezTo>
                <a:cubicBezTo>
                  <a:pt x="114" y="179"/>
                  <a:pt x="117" y="188"/>
                  <a:pt x="120" y="198"/>
                </a:cubicBezTo>
                <a:cubicBezTo>
                  <a:pt x="123" y="208"/>
                  <a:pt x="126" y="219"/>
                  <a:pt x="119" y="226"/>
                </a:cubicBezTo>
                <a:cubicBezTo>
                  <a:pt x="111" y="234"/>
                  <a:pt x="100" y="231"/>
                  <a:pt x="90" y="227"/>
                </a:cubicBezTo>
                <a:cubicBezTo>
                  <a:pt x="80" y="224"/>
                  <a:pt x="71" y="222"/>
                  <a:pt x="65" y="228"/>
                </a:cubicBezTo>
                <a:cubicBezTo>
                  <a:pt x="59" y="233"/>
                  <a:pt x="62" y="243"/>
                  <a:pt x="65" y="252"/>
                </a:cubicBezTo>
                <a:cubicBezTo>
                  <a:pt x="68" y="262"/>
                  <a:pt x="72" y="273"/>
                  <a:pt x="64" y="281"/>
                </a:cubicBezTo>
                <a:cubicBezTo>
                  <a:pt x="57" y="288"/>
                  <a:pt x="46" y="285"/>
                  <a:pt x="36" y="282"/>
                </a:cubicBezTo>
                <a:cubicBezTo>
                  <a:pt x="26" y="279"/>
                  <a:pt x="17" y="276"/>
                  <a:pt x="11" y="282"/>
                </a:cubicBezTo>
                <a:cubicBezTo>
                  <a:pt x="5" y="288"/>
                  <a:pt x="8" y="297"/>
                  <a:pt x="11" y="307"/>
                </a:cubicBezTo>
                <a:cubicBezTo>
                  <a:pt x="14" y="317"/>
                  <a:pt x="17" y="328"/>
                  <a:pt x="10" y="335"/>
                </a:cubicBezTo>
                <a:cubicBezTo>
                  <a:pt x="7" y="332"/>
                  <a:pt x="7" y="332"/>
                  <a:pt x="7" y="332"/>
                </a:cubicBezTo>
                <a:cubicBezTo>
                  <a:pt x="13" y="326"/>
                  <a:pt x="10" y="317"/>
                  <a:pt x="7" y="308"/>
                </a:cubicBezTo>
                <a:cubicBezTo>
                  <a:pt x="4" y="297"/>
                  <a:pt x="0" y="287"/>
                  <a:pt x="8" y="279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23">
            <a:extLst>
              <a:ext uri="{FF2B5EF4-FFF2-40B4-BE49-F238E27FC236}">
                <a16:creationId xmlns:a16="http://schemas.microsoft.com/office/drawing/2014/main" id="{D1222072-1F11-445C-8937-1B50AC4A2A36}"/>
              </a:ext>
            </a:extLst>
          </p:cNvPr>
          <p:cNvSpPr>
            <a:spLocks/>
          </p:cNvSpPr>
          <p:nvPr userDrawn="1"/>
        </p:nvSpPr>
        <p:spPr bwMode="auto">
          <a:xfrm>
            <a:off x="6489700" y="1217613"/>
            <a:ext cx="1489075" cy="1487488"/>
          </a:xfrm>
          <a:custGeom>
            <a:avLst/>
            <a:gdLst>
              <a:gd name="T0" fmla="*/ 726 w 762"/>
              <a:gd name="T1" fmla="*/ 36 h 762"/>
              <a:gd name="T2" fmla="*/ 726 w 762"/>
              <a:gd name="T3" fmla="*/ 163 h 762"/>
              <a:gd name="T4" fmla="*/ 163 w 762"/>
              <a:gd name="T5" fmla="*/ 727 h 762"/>
              <a:gd name="T6" fmla="*/ 35 w 762"/>
              <a:gd name="T7" fmla="*/ 727 h 762"/>
              <a:gd name="T8" fmla="*/ 35 w 762"/>
              <a:gd name="T9" fmla="*/ 727 h 762"/>
              <a:gd name="T10" fmla="*/ 35 w 762"/>
              <a:gd name="T11" fmla="*/ 599 h 762"/>
              <a:gd name="T12" fmla="*/ 599 w 762"/>
              <a:gd name="T13" fmla="*/ 36 h 762"/>
              <a:gd name="T14" fmla="*/ 726 w 762"/>
              <a:gd name="T15" fmla="*/ 3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2" h="762">
                <a:moveTo>
                  <a:pt x="726" y="36"/>
                </a:moveTo>
                <a:cubicBezTo>
                  <a:pt x="762" y="71"/>
                  <a:pt x="762" y="128"/>
                  <a:pt x="726" y="163"/>
                </a:cubicBezTo>
                <a:cubicBezTo>
                  <a:pt x="163" y="727"/>
                  <a:pt x="163" y="727"/>
                  <a:pt x="163" y="727"/>
                </a:cubicBezTo>
                <a:cubicBezTo>
                  <a:pt x="127" y="762"/>
                  <a:pt x="70" y="762"/>
                  <a:pt x="35" y="727"/>
                </a:cubicBezTo>
                <a:cubicBezTo>
                  <a:pt x="35" y="727"/>
                  <a:pt x="35" y="727"/>
                  <a:pt x="35" y="727"/>
                </a:cubicBezTo>
                <a:cubicBezTo>
                  <a:pt x="0" y="692"/>
                  <a:pt x="0" y="635"/>
                  <a:pt x="35" y="599"/>
                </a:cubicBezTo>
                <a:cubicBezTo>
                  <a:pt x="599" y="36"/>
                  <a:pt x="599" y="36"/>
                  <a:pt x="599" y="36"/>
                </a:cubicBezTo>
                <a:cubicBezTo>
                  <a:pt x="634" y="0"/>
                  <a:pt x="691" y="0"/>
                  <a:pt x="726" y="3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EAEFBC92-8563-4268-A0D7-DACDB774E884}"/>
              </a:ext>
            </a:extLst>
          </p:cNvPr>
          <p:cNvSpPr>
            <a:spLocks/>
          </p:cNvSpPr>
          <p:nvPr userDrawn="1"/>
        </p:nvSpPr>
        <p:spPr bwMode="auto">
          <a:xfrm>
            <a:off x="7683500" y="1422400"/>
            <a:ext cx="893763" cy="890588"/>
          </a:xfrm>
          <a:custGeom>
            <a:avLst/>
            <a:gdLst>
              <a:gd name="T0" fmla="*/ 422 w 457"/>
              <a:gd name="T1" fmla="*/ 35 h 456"/>
              <a:gd name="T2" fmla="*/ 422 w 457"/>
              <a:gd name="T3" fmla="*/ 162 h 456"/>
              <a:gd name="T4" fmla="*/ 163 w 457"/>
              <a:gd name="T5" fmla="*/ 421 h 456"/>
              <a:gd name="T6" fmla="*/ 35 w 457"/>
              <a:gd name="T7" fmla="*/ 421 h 456"/>
              <a:gd name="T8" fmla="*/ 35 w 457"/>
              <a:gd name="T9" fmla="*/ 421 h 456"/>
              <a:gd name="T10" fmla="*/ 35 w 457"/>
              <a:gd name="T11" fmla="*/ 294 h 456"/>
              <a:gd name="T12" fmla="*/ 294 w 457"/>
              <a:gd name="T13" fmla="*/ 35 h 456"/>
              <a:gd name="T14" fmla="*/ 422 w 457"/>
              <a:gd name="T15" fmla="*/ 35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57" h="456">
                <a:moveTo>
                  <a:pt x="422" y="35"/>
                </a:moveTo>
                <a:cubicBezTo>
                  <a:pt x="457" y="70"/>
                  <a:pt x="457" y="127"/>
                  <a:pt x="422" y="162"/>
                </a:cubicBezTo>
                <a:cubicBezTo>
                  <a:pt x="163" y="421"/>
                  <a:pt x="163" y="421"/>
                  <a:pt x="163" y="421"/>
                </a:cubicBezTo>
                <a:cubicBezTo>
                  <a:pt x="128" y="456"/>
                  <a:pt x="70" y="456"/>
                  <a:pt x="35" y="421"/>
                </a:cubicBezTo>
                <a:cubicBezTo>
                  <a:pt x="35" y="421"/>
                  <a:pt x="35" y="421"/>
                  <a:pt x="35" y="421"/>
                </a:cubicBezTo>
                <a:cubicBezTo>
                  <a:pt x="0" y="386"/>
                  <a:pt x="0" y="329"/>
                  <a:pt x="35" y="294"/>
                </a:cubicBezTo>
                <a:cubicBezTo>
                  <a:pt x="294" y="35"/>
                  <a:pt x="294" y="35"/>
                  <a:pt x="294" y="35"/>
                </a:cubicBezTo>
                <a:cubicBezTo>
                  <a:pt x="329" y="0"/>
                  <a:pt x="386" y="0"/>
                  <a:pt x="422" y="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25">
            <a:extLst>
              <a:ext uri="{FF2B5EF4-FFF2-40B4-BE49-F238E27FC236}">
                <a16:creationId xmlns:a16="http://schemas.microsoft.com/office/drawing/2014/main" id="{44D3A99D-36E0-4BEF-B798-01AA6A81508C}"/>
              </a:ext>
            </a:extLst>
          </p:cNvPr>
          <p:cNvSpPr>
            <a:spLocks/>
          </p:cNvSpPr>
          <p:nvPr userDrawn="1"/>
        </p:nvSpPr>
        <p:spPr bwMode="auto">
          <a:xfrm>
            <a:off x="4030663" y="1473200"/>
            <a:ext cx="1257300" cy="1257300"/>
          </a:xfrm>
          <a:custGeom>
            <a:avLst/>
            <a:gdLst>
              <a:gd name="T0" fmla="*/ 608 w 643"/>
              <a:gd name="T1" fmla="*/ 35 h 644"/>
              <a:gd name="T2" fmla="*/ 608 w 643"/>
              <a:gd name="T3" fmla="*/ 163 h 644"/>
              <a:gd name="T4" fmla="*/ 163 w 643"/>
              <a:gd name="T5" fmla="*/ 609 h 644"/>
              <a:gd name="T6" fmla="*/ 35 w 643"/>
              <a:gd name="T7" fmla="*/ 609 h 644"/>
              <a:gd name="T8" fmla="*/ 35 w 643"/>
              <a:gd name="T9" fmla="*/ 609 h 644"/>
              <a:gd name="T10" fmla="*/ 35 w 643"/>
              <a:gd name="T11" fmla="*/ 481 h 644"/>
              <a:gd name="T12" fmla="*/ 480 w 643"/>
              <a:gd name="T13" fmla="*/ 35 h 644"/>
              <a:gd name="T14" fmla="*/ 608 w 643"/>
              <a:gd name="T15" fmla="*/ 35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3" h="644">
                <a:moveTo>
                  <a:pt x="608" y="35"/>
                </a:moveTo>
                <a:cubicBezTo>
                  <a:pt x="643" y="71"/>
                  <a:pt x="643" y="128"/>
                  <a:pt x="608" y="163"/>
                </a:cubicBezTo>
                <a:cubicBezTo>
                  <a:pt x="163" y="609"/>
                  <a:pt x="163" y="609"/>
                  <a:pt x="163" y="609"/>
                </a:cubicBezTo>
                <a:cubicBezTo>
                  <a:pt x="127" y="644"/>
                  <a:pt x="70" y="644"/>
                  <a:pt x="35" y="609"/>
                </a:cubicBezTo>
                <a:cubicBezTo>
                  <a:pt x="35" y="609"/>
                  <a:pt x="35" y="609"/>
                  <a:pt x="35" y="609"/>
                </a:cubicBezTo>
                <a:cubicBezTo>
                  <a:pt x="0" y="573"/>
                  <a:pt x="0" y="516"/>
                  <a:pt x="35" y="481"/>
                </a:cubicBezTo>
                <a:cubicBezTo>
                  <a:pt x="480" y="35"/>
                  <a:pt x="480" y="35"/>
                  <a:pt x="480" y="35"/>
                </a:cubicBezTo>
                <a:cubicBezTo>
                  <a:pt x="516" y="0"/>
                  <a:pt x="573" y="0"/>
                  <a:pt x="608" y="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26">
            <a:extLst>
              <a:ext uri="{FF2B5EF4-FFF2-40B4-BE49-F238E27FC236}">
                <a16:creationId xmlns:a16="http://schemas.microsoft.com/office/drawing/2014/main" id="{44BC6767-1009-4621-B230-D913B56BD39F}"/>
              </a:ext>
            </a:extLst>
          </p:cNvPr>
          <p:cNvSpPr>
            <a:spLocks/>
          </p:cNvSpPr>
          <p:nvPr userDrawn="1"/>
        </p:nvSpPr>
        <p:spPr bwMode="auto">
          <a:xfrm>
            <a:off x="6821488" y="4119563"/>
            <a:ext cx="1257300" cy="1257300"/>
          </a:xfrm>
          <a:custGeom>
            <a:avLst/>
            <a:gdLst>
              <a:gd name="T0" fmla="*/ 608 w 643"/>
              <a:gd name="T1" fmla="*/ 35 h 644"/>
              <a:gd name="T2" fmla="*/ 608 w 643"/>
              <a:gd name="T3" fmla="*/ 163 h 644"/>
              <a:gd name="T4" fmla="*/ 162 w 643"/>
              <a:gd name="T5" fmla="*/ 609 h 644"/>
              <a:gd name="T6" fmla="*/ 35 w 643"/>
              <a:gd name="T7" fmla="*/ 609 h 644"/>
              <a:gd name="T8" fmla="*/ 35 w 643"/>
              <a:gd name="T9" fmla="*/ 609 h 644"/>
              <a:gd name="T10" fmla="*/ 35 w 643"/>
              <a:gd name="T11" fmla="*/ 481 h 644"/>
              <a:gd name="T12" fmla="*/ 480 w 643"/>
              <a:gd name="T13" fmla="*/ 35 h 644"/>
              <a:gd name="T14" fmla="*/ 608 w 643"/>
              <a:gd name="T15" fmla="*/ 35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3" h="644">
                <a:moveTo>
                  <a:pt x="608" y="35"/>
                </a:moveTo>
                <a:cubicBezTo>
                  <a:pt x="643" y="71"/>
                  <a:pt x="643" y="128"/>
                  <a:pt x="608" y="163"/>
                </a:cubicBezTo>
                <a:cubicBezTo>
                  <a:pt x="162" y="609"/>
                  <a:pt x="162" y="609"/>
                  <a:pt x="162" y="609"/>
                </a:cubicBezTo>
                <a:cubicBezTo>
                  <a:pt x="127" y="644"/>
                  <a:pt x="70" y="644"/>
                  <a:pt x="35" y="609"/>
                </a:cubicBezTo>
                <a:cubicBezTo>
                  <a:pt x="35" y="609"/>
                  <a:pt x="35" y="609"/>
                  <a:pt x="35" y="609"/>
                </a:cubicBezTo>
                <a:cubicBezTo>
                  <a:pt x="0" y="573"/>
                  <a:pt x="0" y="516"/>
                  <a:pt x="35" y="481"/>
                </a:cubicBezTo>
                <a:cubicBezTo>
                  <a:pt x="480" y="35"/>
                  <a:pt x="480" y="35"/>
                  <a:pt x="480" y="35"/>
                </a:cubicBezTo>
                <a:cubicBezTo>
                  <a:pt x="516" y="0"/>
                  <a:pt x="573" y="0"/>
                  <a:pt x="608" y="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27">
            <a:extLst>
              <a:ext uri="{FF2B5EF4-FFF2-40B4-BE49-F238E27FC236}">
                <a16:creationId xmlns:a16="http://schemas.microsoft.com/office/drawing/2014/main" id="{6308575C-F1D0-446B-943D-7C46D816CC00}"/>
              </a:ext>
            </a:extLst>
          </p:cNvPr>
          <p:cNvSpPr>
            <a:spLocks/>
          </p:cNvSpPr>
          <p:nvPr userDrawn="1"/>
        </p:nvSpPr>
        <p:spPr bwMode="auto">
          <a:xfrm>
            <a:off x="6689725" y="898525"/>
            <a:ext cx="401638" cy="403225"/>
          </a:xfrm>
          <a:custGeom>
            <a:avLst/>
            <a:gdLst>
              <a:gd name="T0" fmla="*/ 169 w 206"/>
              <a:gd name="T1" fmla="*/ 36 h 206"/>
              <a:gd name="T2" fmla="*/ 169 w 206"/>
              <a:gd name="T3" fmla="*/ 169 h 206"/>
              <a:gd name="T4" fmla="*/ 36 w 206"/>
              <a:gd name="T5" fmla="*/ 169 h 206"/>
              <a:gd name="T6" fmla="*/ 36 w 206"/>
              <a:gd name="T7" fmla="*/ 36 h 206"/>
              <a:gd name="T8" fmla="*/ 169 w 206"/>
              <a:gd name="T9" fmla="*/ 36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" h="206">
                <a:moveTo>
                  <a:pt x="169" y="36"/>
                </a:moveTo>
                <a:cubicBezTo>
                  <a:pt x="206" y="73"/>
                  <a:pt x="206" y="132"/>
                  <a:pt x="169" y="169"/>
                </a:cubicBezTo>
                <a:cubicBezTo>
                  <a:pt x="132" y="206"/>
                  <a:pt x="73" y="206"/>
                  <a:pt x="36" y="169"/>
                </a:cubicBezTo>
                <a:cubicBezTo>
                  <a:pt x="0" y="132"/>
                  <a:pt x="0" y="73"/>
                  <a:pt x="36" y="36"/>
                </a:cubicBezTo>
                <a:cubicBezTo>
                  <a:pt x="73" y="0"/>
                  <a:pt x="132" y="0"/>
                  <a:pt x="169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28">
            <a:extLst>
              <a:ext uri="{FF2B5EF4-FFF2-40B4-BE49-F238E27FC236}">
                <a16:creationId xmlns:a16="http://schemas.microsoft.com/office/drawing/2014/main" id="{F1587AEF-CE98-4A41-B4D6-242FDBC23ECD}"/>
              </a:ext>
            </a:extLst>
          </p:cNvPr>
          <p:cNvSpPr>
            <a:spLocks/>
          </p:cNvSpPr>
          <p:nvPr userDrawn="1"/>
        </p:nvSpPr>
        <p:spPr bwMode="auto">
          <a:xfrm>
            <a:off x="7896225" y="887413"/>
            <a:ext cx="401638" cy="401638"/>
          </a:xfrm>
          <a:custGeom>
            <a:avLst/>
            <a:gdLst>
              <a:gd name="T0" fmla="*/ 169 w 205"/>
              <a:gd name="T1" fmla="*/ 36 h 206"/>
              <a:gd name="T2" fmla="*/ 169 w 205"/>
              <a:gd name="T3" fmla="*/ 169 h 206"/>
              <a:gd name="T4" fmla="*/ 36 w 205"/>
              <a:gd name="T5" fmla="*/ 169 h 206"/>
              <a:gd name="T6" fmla="*/ 36 w 205"/>
              <a:gd name="T7" fmla="*/ 36 h 206"/>
              <a:gd name="T8" fmla="*/ 169 w 205"/>
              <a:gd name="T9" fmla="*/ 36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" h="206">
                <a:moveTo>
                  <a:pt x="169" y="36"/>
                </a:moveTo>
                <a:cubicBezTo>
                  <a:pt x="205" y="73"/>
                  <a:pt x="205" y="132"/>
                  <a:pt x="169" y="169"/>
                </a:cubicBezTo>
                <a:cubicBezTo>
                  <a:pt x="132" y="206"/>
                  <a:pt x="73" y="206"/>
                  <a:pt x="36" y="169"/>
                </a:cubicBezTo>
                <a:cubicBezTo>
                  <a:pt x="0" y="132"/>
                  <a:pt x="0" y="73"/>
                  <a:pt x="36" y="36"/>
                </a:cubicBezTo>
                <a:cubicBezTo>
                  <a:pt x="73" y="0"/>
                  <a:pt x="132" y="0"/>
                  <a:pt x="169" y="3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29">
            <a:extLst>
              <a:ext uri="{FF2B5EF4-FFF2-40B4-BE49-F238E27FC236}">
                <a16:creationId xmlns:a16="http://schemas.microsoft.com/office/drawing/2014/main" id="{7EC34812-4101-42F9-8358-59FBD347197D}"/>
              </a:ext>
            </a:extLst>
          </p:cNvPr>
          <p:cNvSpPr>
            <a:spLocks/>
          </p:cNvSpPr>
          <p:nvPr userDrawn="1"/>
        </p:nvSpPr>
        <p:spPr bwMode="auto">
          <a:xfrm>
            <a:off x="6465888" y="5314950"/>
            <a:ext cx="403225" cy="401638"/>
          </a:xfrm>
          <a:custGeom>
            <a:avLst/>
            <a:gdLst>
              <a:gd name="T0" fmla="*/ 169 w 206"/>
              <a:gd name="T1" fmla="*/ 36 h 206"/>
              <a:gd name="T2" fmla="*/ 169 w 206"/>
              <a:gd name="T3" fmla="*/ 169 h 206"/>
              <a:gd name="T4" fmla="*/ 36 w 206"/>
              <a:gd name="T5" fmla="*/ 169 h 206"/>
              <a:gd name="T6" fmla="*/ 36 w 206"/>
              <a:gd name="T7" fmla="*/ 36 h 206"/>
              <a:gd name="T8" fmla="*/ 169 w 206"/>
              <a:gd name="T9" fmla="*/ 36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" h="206">
                <a:moveTo>
                  <a:pt x="169" y="36"/>
                </a:moveTo>
                <a:cubicBezTo>
                  <a:pt x="206" y="73"/>
                  <a:pt x="206" y="132"/>
                  <a:pt x="169" y="169"/>
                </a:cubicBezTo>
                <a:cubicBezTo>
                  <a:pt x="132" y="206"/>
                  <a:pt x="73" y="206"/>
                  <a:pt x="36" y="169"/>
                </a:cubicBezTo>
                <a:cubicBezTo>
                  <a:pt x="0" y="132"/>
                  <a:pt x="0" y="73"/>
                  <a:pt x="36" y="36"/>
                </a:cubicBezTo>
                <a:cubicBezTo>
                  <a:pt x="73" y="0"/>
                  <a:pt x="132" y="0"/>
                  <a:pt x="169" y="3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4"/>
          <p:cNvSpPr>
            <a:spLocks noEditPoints="1"/>
          </p:cNvSpPr>
          <p:nvPr userDrawn="1"/>
        </p:nvSpPr>
        <p:spPr bwMode="auto">
          <a:xfrm>
            <a:off x="0" y="-1038226"/>
            <a:ext cx="6738938" cy="3730625"/>
          </a:xfrm>
          <a:custGeom>
            <a:avLst/>
            <a:gdLst>
              <a:gd name="T0" fmla="*/ 0 w 4245"/>
              <a:gd name="T1" fmla="*/ 1381 h 2350"/>
              <a:gd name="T2" fmla="*/ 0 w 4245"/>
              <a:gd name="T3" fmla="*/ 1399 h 2350"/>
              <a:gd name="T4" fmla="*/ 846 w 4245"/>
              <a:gd name="T5" fmla="*/ 2245 h 2350"/>
              <a:gd name="T6" fmla="*/ 855 w 4245"/>
              <a:gd name="T7" fmla="*/ 2236 h 2350"/>
              <a:gd name="T8" fmla="*/ 0 w 4245"/>
              <a:gd name="T9" fmla="*/ 1381 h 2350"/>
              <a:gd name="T10" fmla="*/ 3763 w 4245"/>
              <a:gd name="T11" fmla="*/ 0 h 2350"/>
              <a:gd name="T12" fmla="*/ 3745 w 4245"/>
              <a:gd name="T13" fmla="*/ 0 h 2350"/>
              <a:gd name="T14" fmla="*/ 4227 w 4245"/>
              <a:gd name="T15" fmla="*/ 482 h 2350"/>
              <a:gd name="T16" fmla="*/ 2367 w 4245"/>
              <a:gd name="T17" fmla="*/ 2342 h 2350"/>
              <a:gd name="T18" fmla="*/ 2376 w 4245"/>
              <a:gd name="T19" fmla="*/ 2350 h 2350"/>
              <a:gd name="T20" fmla="*/ 4245 w 4245"/>
              <a:gd name="T21" fmla="*/ 482 h 2350"/>
              <a:gd name="T22" fmla="*/ 3763 w 4245"/>
              <a:gd name="T23" fmla="*/ 0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45" h="2350">
                <a:moveTo>
                  <a:pt x="0" y="1381"/>
                </a:moveTo>
                <a:lnTo>
                  <a:pt x="0" y="1399"/>
                </a:lnTo>
                <a:lnTo>
                  <a:pt x="846" y="2245"/>
                </a:lnTo>
                <a:lnTo>
                  <a:pt x="855" y="2236"/>
                </a:lnTo>
                <a:lnTo>
                  <a:pt x="0" y="1381"/>
                </a:lnTo>
                <a:moveTo>
                  <a:pt x="3763" y="0"/>
                </a:moveTo>
                <a:lnTo>
                  <a:pt x="3745" y="0"/>
                </a:lnTo>
                <a:lnTo>
                  <a:pt x="4227" y="482"/>
                </a:lnTo>
                <a:lnTo>
                  <a:pt x="2367" y="2342"/>
                </a:lnTo>
                <a:lnTo>
                  <a:pt x="2376" y="2350"/>
                </a:lnTo>
                <a:lnTo>
                  <a:pt x="4245" y="482"/>
                </a:lnTo>
                <a:lnTo>
                  <a:pt x="376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2879324" y="2779088"/>
            <a:ext cx="6433352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spc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2879325" y="3350531"/>
            <a:ext cx="6433352" cy="767764"/>
          </a:xfrm>
        </p:spPr>
        <p:txBody>
          <a:bodyPr anchor="b">
            <a:normAutofit/>
          </a:bodyPr>
          <a:lstStyle>
            <a:lvl1pPr algn="ctr">
              <a:defRPr sz="3600" b="1" spc="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84392" y="1482278"/>
            <a:ext cx="2990141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603251" y="4447915"/>
            <a:ext cx="869949" cy="78295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84392" y="449363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08667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6" y="5357392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2" name="Rounded Rectangle 71"/>
          <p:cNvSpPr/>
          <p:nvPr userDrawn="1"/>
        </p:nvSpPr>
        <p:spPr>
          <a:xfrm>
            <a:off x="4535315" y="4447915"/>
            <a:ext cx="869949" cy="78295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616456" y="449363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5554133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548722" y="5357392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6" name="Rounded Rectangle 75"/>
          <p:cNvSpPr/>
          <p:nvPr userDrawn="1"/>
        </p:nvSpPr>
        <p:spPr>
          <a:xfrm>
            <a:off x="8504770" y="4447915"/>
            <a:ext cx="869949" cy="78295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8585911" y="449363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9510184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8504773" y="5357392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08667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5554133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9510184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5" name="Rounded Rectangle 34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3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4588234" y="1482278"/>
            <a:ext cx="2990141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8504770" y="1482278"/>
            <a:ext cx="2990141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0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9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9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9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/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/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uiExpand="1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uiExpand="1"/>
      <p:bldP spid="44" grpId="0" uiExpand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-474133" y="1715377"/>
            <a:ext cx="1947333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03251" y="176109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805521" y="171537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805519" y="202511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28" name="Rounded Rectangle 27"/>
          <p:cNvSpPr/>
          <p:nvPr userDrawn="1"/>
        </p:nvSpPr>
        <p:spPr>
          <a:xfrm>
            <a:off x="10706103" y="1715377"/>
            <a:ext cx="1937455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0787243" y="176109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7584746" y="171537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252638" y="202511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-474133" y="3193657"/>
            <a:ext cx="1947333" cy="78295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03251" y="323937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805521" y="319365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805519" y="3503390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6" name="Rounded Rectangle 35"/>
          <p:cNvSpPr/>
          <p:nvPr userDrawn="1"/>
        </p:nvSpPr>
        <p:spPr>
          <a:xfrm>
            <a:off x="10706103" y="3193657"/>
            <a:ext cx="1937455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0787243" y="323937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7584746" y="319365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252638" y="3503390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-474133" y="4671937"/>
            <a:ext cx="1947333" cy="78295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603251" y="47176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805521" y="467193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805519" y="49816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4" name="Rounded Rectangle 43"/>
          <p:cNvSpPr/>
          <p:nvPr userDrawn="1"/>
        </p:nvSpPr>
        <p:spPr>
          <a:xfrm>
            <a:off x="10706103" y="4671937"/>
            <a:ext cx="1937455" cy="78295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10787243" y="47176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7584746" y="467193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6252638" y="49816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49" name="Rounded Rectangle 4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ounded Rectangle 5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7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5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644176" y="1638675"/>
            <a:ext cx="3030357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101380" y="168439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9" name="Rounded Rectangle 2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2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918408" y="1827910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03251" y="2588938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6" y="2979949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65" name="Rounded Rectangle 64"/>
          <p:cNvSpPr/>
          <p:nvPr userDrawn="1"/>
        </p:nvSpPr>
        <p:spPr>
          <a:xfrm>
            <a:off x="4548717" y="1638675"/>
            <a:ext cx="3071283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5046847" y="168439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5818720" y="1827910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548717" y="2588938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2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548722" y="2979949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110" name="Rounded Rectangle 109"/>
          <p:cNvSpPr/>
          <p:nvPr userDrawn="1"/>
        </p:nvSpPr>
        <p:spPr>
          <a:xfrm>
            <a:off x="8504768" y="1638675"/>
            <a:ext cx="3071283" cy="78295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9002898" y="168439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12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9752193" y="1827910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8504768" y="2588938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14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8504773" y="2979949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130" name="Rounded Rectangle 129"/>
          <p:cNvSpPr/>
          <p:nvPr userDrawn="1"/>
        </p:nvSpPr>
        <p:spPr>
          <a:xfrm>
            <a:off x="644179" y="4066912"/>
            <a:ext cx="3030356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101380" y="4112633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36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1918408" y="4254871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13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03251" y="5017174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03256" y="5428506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145" name="Rounded Rectangle 144"/>
          <p:cNvSpPr/>
          <p:nvPr userDrawn="1"/>
        </p:nvSpPr>
        <p:spPr>
          <a:xfrm>
            <a:off x="4548720" y="4066912"/>
            <a:ext cx="3071280" cy="78295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046847" y="4112633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9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818720" y="4254871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151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4548717" y="5017174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52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4548722" y="5428506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155" name="Rounded Rectangle 154"/>
          <p:cNvSpPr/>
          <p:nvPr userDrawn="1"/>
        </p:nvSpPr>
        <p:spPr>
          <a:xfrm>
            <a:off x="8504771" y="4066912"/>
            <a:ext cx="3071280" cy="78295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002898" y="4112633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7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9752193" y="4254871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8504768" y="5017174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59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8504773" y="5428506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579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4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4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4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4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500"/>
                            </p:stCondLst>
                            <p:childTnLst>
                              <p:par>
                                <p:cTn id="1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4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600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3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3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4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4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4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animBg="1"/>
      <p:bldP spid="11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0" grpId="0" animBg="1"/>
      <p:bldP spid="1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3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5" grpId="0" animBg="1"/>
      <p:bldP spid="14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5" grpId="0" animBg="1"/>
      <p:bldP spid="1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1" name="Rounded Rectangle 20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23715" y="173011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327856" y="2143841"/>
            <a:ext cx="2346677" cy="26079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6" y="2563390"/>
            <a:ext cx="3071281" cy="23438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</a:t>
            </a:r>
            <a:r>
              <a:rPr lang="en-US" dirty="0"/>
              <a:t> </a:t>
            </a:r>
            <a:r>
              <a:rPr lang="en-US" dirty="0" err="1"/>
              <a:t>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males </a:t>
            </a:r>
            <a:r>
              <a:rPr lang="en-US" dirty="0" err="1"/>
              <a:t>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327856" y="1724596"/>
            <a:ext cx="234667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Chort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sp>
        <p:nvSpPr>
          <p:cNvPr id="61" name="Rounded Rectangle 60"/>
          <p:cNvSpPr/>
          <p:nvPr userDrawn="1"/>
        </p:nvSpPr>
        <p:spPr>
          <a:xfrm>
            <a:off x="4002264" y="1703191"/>
            <a:ext cx="144000" cy="320408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4535315" y="173011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239456" y="2143841"/>
            <a:ext cx="2346677" cy="26079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4514856" y="2563390"/>
            <a:ext cx="3071281" cy="23438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</a:t>
            </a:r>
            <a:r>
              <a:rPr lang="en-US" dirty="0"/>
              <a:t> </a:t>
            </a:r>
            <a:r>
              <a:rPr lang="en-US" dirty="0" err="1"/>
              <a:t>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males </a:t>
            </a:r>
            <a:r>
              <a:rPr lang="en-US" dirty="0" err="1"/>
              <a:t>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239456" y="1724596"/>
            <a:ext cx="234667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Chort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sp>
        <p:nvSpPr>
          <p:cNvPr id="66" name="Rounded Rectangle 65"/>
          <p:cNvSpPr/>
          <p:nvPr userDrawn="1"/>
        </p:nvSpPr>
        <p:spPr>
          <a:xfrm>
            <a:off x="7998531" y="1703191"/>
            <a:ext cx="144000" cy="320408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8508299" y="173011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9212440" y="2143841"/>
            <a:ext cx="2346677" cy="26079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8487840" y="2563390"/>
            <a:ext cx="3071281" cy="23438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</a:t>
            </a:r>
            <a:r>
              <a:rPr lang="en-US" dirty="0"/>
              <a:t> </a:t>
            </a:r>
            <a:r>
              <a:rPr lang="en-US" dirty="0" err="1"/>
              <a:t>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males </a:t>
            </a:r>
            <a:r>
              <a:rPr lang="en-US" dirty="0" err="1"/>
              <a:t>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9212440" y="1724596"/>
            <a:ext cx="234667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Chort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sp>
        <p:nvSpPr>
          <p:cNvPr id="71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5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5908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animBg="1"/>
      <p:bldP spid="6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0" name="Oval 39"/>
          <p:cNvSpPr>
            <a:spLocks noChangeAspect="1"/>
          </p:cNvSpPr>
          <p:nvPr userDrawn="1"/>
        </p:nvSpPr>
        <p:spPr>
          <a:xfrm>
            <a:off x="651303" y="1782081"/>
            <a:ext cx="1823989" cy="164159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549706" y="1675402"/>
            <a:ext cx="2063988" cy="185758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69384" y="4159055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69385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338847" y="5269082"/>
            <a:ext cx="657777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5" name="Straight Connector 84"/>
          <p:cNvCxnSpPr/>
          <p:nvPr userDrawn="1"/>
        </p:nvCxnSpPr>
        <p:spPr>
          <a:xfrm>
            <a:off x="3064933" y="1666242"/>
            <a:ext cx="0" cy="41471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>
            <a:spLocks noChangeAspect="1"/>
          </p:cNvSpPr>
          <p:nvPr userDrawn="1"/>
        </p:nvSpPr>
        <p:spPr>
          <a:xfrm>
            <a:off x="3596691" y="1782081"/>
            <a:ext cx="1823989" cy="164159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495094" y="1675402"/>
            <a:ext cx="2063988" cy="185758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459339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15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459339" y="4159055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16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459340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17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228802" y="5269082"/>
            <a:ext cx="657777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26" name="Straight Connector 125"/>
          <p:cNvCxnSpPr/>
          <p:nvPr userDrawn="1"/>
        </p:nvCxnSpPr>
        <p:spPr>
          <a:xfrm>
            <a:off x="6011333" y="1666242"/>
            <a:ext cx="0" cy="41471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Oval 140"/>
          <p:cNvSpPr>
            <a:spLocks noChangeAspect="1"/>
          </p:cNvSpPr>
          <p:nvPr userDrawn="1"/>
        </p:nvSpPr>
        <p:spPr>
          <a:xfrm>
            <a:off x="6599531" y="1782081"/>
            <a:ext cx="1823989" cy="164159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2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97934" y="1675402"/>
            <a:ext cx="2063988" cy="185758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45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462179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462179" y="4159055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7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462180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8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231642" y="5269082"/>
            <a:ext cx="657777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3" name="Straight Connector 152"/>
          <p:cNvCxnSpPr/>
          <p:nvPr userDrawn="1"/>
        </p:nvCxnSpPr>
        <p:spPr>
          <a:xfrm>
            <a:off x="9025467" y="1666242"/>
            <a:ext cx="0" cy="41471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Oval 159"/>
          <p:cNvSpPr>
            <a:spLocks noChangeAspect="1"/>
          </p:cNvSpPr>
          <p:nvPr userDrawn="1"/>
        </p:nvSpPr>
        <p:spPr>
          <a:xfrm>
            <a:off x="9577911" y="1782081"/>
            <a:ext cx="1823989" cy="1641590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476314" y="1675402"/>
            <a:ext cx="2063988" cy="185758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2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476311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63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476311" y="4159055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4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476312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65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10245774" y="5269082"/>
            <a:ext cx="657777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7131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4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0"/>
                            </p:stCondLst>
                            <p:childTnLst>
                              <p:par>
                                <p:cTn id="12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4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4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4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500"/>
                            </p:stCondLst>
                            <p:childTnLst>
                              <p:par>
                                <p:cTn id="1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3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/>
      <p:bldP spid="6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animBg="1"/>
      <p:bldP spid="109" grpId="0"/>
      <p:bldP spid="1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1" grpId="0" animBg="1"/>
      <p:bldP spid="142" grpId="0"/>
      <p:bldP spid="1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0" grpId="0" animBg="1"/>
      <p:bldP spid="161" grpId="0"/>
      <p:bldP spid="1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6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85" name="Straight Connector 84"/>
          <p:cNvCxnSpPr/>
          <p:nvPr userDrawn="1"/>
        </p:nvCxnSpPr>
        <p:spPr>
          <a:xfrm flipH="1">
            <a:off x="603251" y="3810001"/>
            <a:ext cx="5329760" cy="0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6096000" y="1622327"/>
            <a:ext cx="0" cy="4656556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 flipH="1">
            <a:off x="6239948" y="3810001"/>
            <a:ext cx="5329760" cy="0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Arc 89"/>
          <p:cNvSpPr>
            <a:spLocks noChangeAspect="1"/>
          </p:cNvSpPr>
          <p:nvPr userDrawn="1"/>
        </p:nvSpPr>
        <p:spPr>
          <a:xfrm>
            <a:off x="999955" y="1622324"/>
            <a:ext cx="2112000" cy="19007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383887" y="190118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383887" y="234274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377544" y="264308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06" name="Oval 105"/>
          <p:cNvSpPr>
            <a:spLocks noChangeAspect="1"/>
          </p:cNvSpPr>
          <p:nvPr userDrawn="1"/>
        </p:nvSpPr>
        <p:spPr>
          <a:xfrm>
            <a:off x="603253" y="2203997"/>
            <a:ext cx="816001" cy="734399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81751" y="220399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14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257795" y="176402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8" name="Arc 117"/>
          <p:cNvSpPr>
            <a:spLocks noChangeAspect="1"/>
          </p:cNvSpPr>
          <p:nvPr userDrawn="1"/>
        </p:nvSpPr>
        <p:spPr>
          <a:xfrm>
            <a:off x="6642996" y="1622324"/>
            <a:ext cx="2112000" cy="19007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9026928" y="190118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2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9026928" y="234274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3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9020585" y="264308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30" name="Oval 129"/>
          <p:cNvSpPr>
            <a:spLocks noChangeAspect="1"/>
          </p:cNvSpPr>
          <p:nvPr userDrawn="1"/>
        </p:nvSpPr>
        <p:spPr>
          <a:xfrm>
            <a:off x="6246296" y="2203997"/>
            <a:ext cx="816001" cy="734399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324792" y="220399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36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900834" y="176402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9" name="Arc 138"/>
          <p:cNvSpPr>
            <a:spLocks noChangeAspect="1"/>
          </p:cNvSpPr>
          <p:nvPr userDrawn="1"/>
        </p:nvSpPr>
        <p:spPr>
          <a:xfrm>
            <a:off x="999955" y="4121684"/>
            <a:ext cx="2112000" cy="19007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3383887" y="440054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42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3383887" y="484210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3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3377544" y="514244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7" name="Oval 146"/>
          <p:cNvSpPr>
            <a:spLocks noChangeAspect="1"/>
          </p:cNvSpPr>
          <p:nvPr userDrawn="1"/>
        </p:nvSpPr>
        <p:spPr>
          <a:xfrm>
            <a:off x="603253" y="4703357"/>
            <a:ext cx="816001" cy="734399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681751" y="470335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1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257795" y="426338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53" name="Arc 152"/>
          <p:cNvSpPr>
            <a:spLocks noChangeAspect="1"/>
          </p:cNvSpPr>
          <p:nvPr userDrawn="1"/>
        </p:nvSpPr>
        <p:spPr>
          <a:xfrm>
            <a:off x="6642996" y="4121684"/>
            <a:ext cx="2112000" cy="19007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9026928" y="440054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55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9026928" y="484210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56" name="Text Placeholder 2"/>
          <p:cNvSpPr>
            <a:spLocks noGrp="1"/>
          </p:cNvSpPr>
          <p:nvPr>
            <p:ph type="body" sz="quarter" idx="80" hasCustomPrompt="1"/>
          </p:nvPr>
        </p:nvSpPr>
        <p:spPr>
          <a:xfrm>
            <a:off x="9020585" y="514244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57" name="Oval 156"/>
          <p:cNvSpPr>
            <a:spLocks noChangeAspect="1"/>
          </p:cNvSpPr>
          <p:nvPr userDrawn="1"/>
        </p:nvSpPr>
        <p:spPr>
          <a:xfrm>
            <a:off x="6246296" y="4703357"/>
            <a:ext cx="816001" cy="734399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324792" y="470335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9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900834" y="426338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1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400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400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3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000"/>
                            </p:stCondLst>
                            <p:childTnLst>
                              <p:par>
                                <p:cTn id="1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8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000"/>
                            </p:stCondLst>
                            <p:childTnLst>
                              <p:par>
                                <p:cTn id="13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4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4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4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50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3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3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0" grpId="0" animBg="1"/>
      <p:bldP spid="9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9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6" grpId="0" animBg="1"/>
      <p:bldP spid="11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/>
      <p:bldP spid="118" grpId="0" animBg="1"/>
      <p:bldP spid="1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2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0" grpId="0" animBg="1"/>
      <p:bldP spid="1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6" grpId="0"/>
      <p:bldP spid="139" grpId="0" animBg="1"/>
      <p:bldP spid="1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7" grpId="0" animBg="1"/>
      <p:bldP spid="14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1" grpId="0"/>
      <p:bldP spid="153" grpId="0" animBg="1"/>
      <p:bldP spid="15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7" grpId="0" animBg="1"/>
      <p:bldP spid="1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9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603251" y="4732394"/>
            <a:ext cx="869949" cy="17300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84392" y="4778114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08669" y="5317373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608669" y="5682508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08669" y="4736932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ln>
                  <a:solidFill>
                    <a:schemeClr val="accent2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8" name="Rounded Rectangle 37"/>
          <p:cNvSpPr/>
          <p:nvPr userDrawn="1"/>
        </p:nvSpPr>
        <p:spPr>
          <a:xfrm>
            <a:off x="4351162" y="4732394"/>
            <a:ext cx="869949" cy="173008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4432303" y="4778114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356580" y="5317373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5356580" y="5682508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356580" y="4736932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ln>
                  <a:solidFill>
                    <a:schemeClr val="accent3"/>
                  </a:solidFill>
                </a:ln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43" name="Rounded Rectangle 42"/>
          <p:cNvSpPr/>
          <p:nvPr userDrawn="1"/>
        </p:nvSpPr>
        <p:spPr>
          <a:xfrm>
            <a:off x="8070147" y="4732391"/>
            <a:ext cx="869949" cy="173008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8151288" y="4778114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9075565" y="5317373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9075565" y="5682508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9075565" y="4736932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ln>
                  <a:solidFill>
                    <a:schemeClr val="accent4"/>
                  </a:solidFill>
                </a:ln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23" name="Oval 22"/>
          <p:cNvSpPr>
            <a:spLocks noChangeAspect="1"/>
          </p:cNvSpPr>
          <p:nvPr userDrawn="1"/>
        </p:nvSpPr>
        <p:spPr>
          <a:xfrm>
            <a:off x="996835" y="1583962"/>
            <a:ext cx="2880004" cy="2592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/>
          <p:cNvSpPr>
            <a:spLocks noChangeAspect="1"/>
          </p:cNvSpPr>
          <p:nvPr userDrawn="1"/>
        </p:nvSpPr>
        <p:spPr>
          <a:xfrm>
            <a:off x="4654434" y="1583962"/>
            <a:ext cx="2880004" cy="2592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val 29"/>
          <p:cNvSpPr>
            <a:spLocks noChangeAspect="1"/>
          </p:cNvSpPr>
          <p:nvPr userDrawn="1"/>
        </p:nvSpPr>
        <p:spPr>
          <a:xfrm>
            <a:off x="8334611" y="1583962"/>
            <a:ext cx="2880004" cy="2592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val 34"/>
          <p:cNvSpPr>
            <a:spLocks noChangeAspect="1"/>
          </p:cNvSpPr>
          <p:nvPr userDrawn="1"/>
        </p:nvSpPr>
        <p:spPr>
          <a:xfrm>
            <a:off x="3873621" y="2565575"/>
            <a:ext cx="816001" cy="7343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val 36"/>
          <p:cNvSpPr>
            <a:spLocks noChangeAspect="1"/>
          </p:cNvSpPr>
          <p:nvPr userDrawn="1"/>
        </p:nvSpPr>
        <p:spPr>
          <a:xfrm>
            <a:off x="7514989" y="2565575"/>
            <a:ext cx="816001" cy="7343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483364"/>
            <a:ext cx="3072984" cy="2808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2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483364"/>
            <a:ext cx="3016120" cy="2808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3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6" y="1483364"/>
            <a:ext cx="3071508" cy="2808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2565575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2565575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1868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9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1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1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1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1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1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1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1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1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1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1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59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1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1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1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1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1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1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1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1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1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1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7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1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59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1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1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1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5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1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1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1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50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1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1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1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1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5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65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8500"/>
                            </p:stCondLst>
                            <p:childTnLst>
                              <p:par>
                                <p:cTn id="14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9000"/>
                            </p:stCondLst>
                            <p:childTnLst>
                              <p:par>
                                <p:cTn id="14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9500"/>
                            </p:stCondLst>
                            <p:childTnLst>
                              <p:par>
                                <p:cTn id="1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3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0000"/>
                            </p:stCondLst>
                            <p:childTnLst>
                              <p:par>
                                <p:cTn id="1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animBg="1"/>
      <p:bldP spid="4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5" grpId="0" animBg="1"/>
      <p:bldP spid="30" grpId="0" animBg="1"/>
      <p:bldP spid="35" grpId="0" animBg="1"/>
      <p:bldP spid="37" grpId="0" animBg="1"/>
      <p:bldP spid="51" grpId="0"/>
      <p:bldP spid="52" grpId="0"/>
      <p:bldP spid="53" grpId="0"/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ic lis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Teardrop 29"/>
          <p:cNvSpPr/>
          <p:nvPr userDrawn="1"/>
        </p:nvSpPr>
        <p:spPr>
          <a:xfrm rot="13482192">
            <a:off x="1282930" y="1573861"/>
            <a:ext cx="2709581" cy="2438623"/>
          </a:xfrm>
          <a:prstGeom prst="teardrop">
            <a:avLst>
              <a:gd name="adj" fmla="val 10795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ardrop 32"/>
          <p:cNvSpPr/>
          <p:nvPr userDrawn="1"/>
        </p:nvSpPr>
        <p:spPr>
          <a:xfrm rot="13482192">
            <a:off x="4993448" y="1573861"/>
            <a:ext cx="2709581" cy="2438623"/>
          </a:xfrm>
          <a:prstGeom prst="teardrop">
            <a:avLst>
              <a:gd name="adj" fmla="val 1079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ardrop 33"/>
          <p:cNvSpPr/>
          <p:nvPr userDrawn="1"/>
        </p:nvSpPr>
        <p:spPr>
          <a:xfrm rot="13482192">
            <a:off x="8921272" y="1573860"/>
            <a:ext cx="2709581" cy="2438623"/>
          </a:xfrm>
          <a:prstGeom prst="teardrop">
            <a:avLst>
              <a:gd name="adj" fmla="val 1079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1751186" y="1897750"/>
            <a:ext cx="1803879" cy="172798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6" name="Text Placeholder 7"/>
          <p:cNvSpPr>
            <a:spLocks noGrp="1" noChangeAspect="1"/>
          </p:cNvSpPr>
          <p:nvPr>
            <p:ph type="body" sz="quarter" idx="56" hasCustomPrompt="1"/>
          </p:nvPr>
        </p:nvSpPr>
        <p:spPr>
          <a:xfrm>
            <a:off x="5499097" y="1897750"/>
            <a:ext cx="1803879" cy="172798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7" name="Text Placeholder 7"/>
          <p:cNvSpPr>
            <a:spLocks noGrp="1" noChangeAspect="1"/>
          </p:cNvSpPr>
          <p:nvPr>
            <p:ph type="body" sz="quarter" idx="60" hasCustomPrompt="1"/>
          </p:nvPr>
        </p:nvSpPr>
        <p:spPr>
          <a:xfrm>
            <a:off x="9319682" y="1897750"/>
            <a:ext cx="1803879" cy="172798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8" name="Rounded Rectangle 47"/>
          <p:cNvSpPr/>
          <p:nvPr userDrawn="1"/>
        </p:nvSpPr>
        <p:spPr>
          <a:xfrm>
            <a:off x="1067504" y="4549516"/>
            <a:ext cx="405696" cy="278600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08669" y="5134498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608669" y="5499631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</a:p>
        </p:txBody>
      </p:sp>
      <p:sp>
        <p:nvSpPr>
          <p:cNvPr id="51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08669" y="4554056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52" name="Rounded Rectangle 51"/>
          <p:cNvSpPr/>
          <p:nvPr userDrawn="1"/>
        </p:nvSpPr>
        <p:spPr>
          <a:xfrm>
            <a:off x="4815415" y="4549516"/>
            <a:ext cx="405696" cy="278600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356580" y="5134498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5356580" y="5499631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356580" y="4554056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56" name="Rounded Rectangle 55"/>
          <p:cNvSpPr/>
          <p:nvPr userDrawn="1"/>
        </p:nvSpPr>
        <p:spPr>
          <a:xfrm>
            <a:off x="8534400" y="4549514"/>
            <a:ext cx="405696" cy="278600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9075565" y="5134498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9075565" y="5499631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9075565" y="4554056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75272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animBg="1"/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animBg="1"/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-406400" y="1715377"/>
            <a:ext cx="1879600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84392" y="176109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805518" y="154432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805519" y="202511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-406400" y="3193657"/>
            <a:ext cx="1879600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84392" y="323937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805518" y="302260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805519" y="3503390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-406400" y="4671937"/>
            <a:ext cx="1879600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684392" y="47176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805518" y="450088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805519" y="49816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189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10706102" y="1852537"/>
            <a:ext cx="2027765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0787243" y="18982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21968" y="168148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21971" y="21622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10706102" y="3330817"/>
            <a:ext cx="2027765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10787243" y="337653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421968" y="315976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6421971" y="364055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10706102" y="4809097"/>
            <a:ext cx="2027765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10787243" y="485481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6421968" y="463804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6421971" y="511883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371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5">
            <a:extLst>
              <a:ext uri="{FF2B5EF4-FFF2-40B4-BE49-F238E27FC236}">
                <a16:creationId xmlns:a16="http://schemas.microsoft.com/office/drawing/2014/main" id="{74A87E4A-B01F-4BC2-B340-8A24699EDB0F}"/>
              </a:ext>
            </a:extLst>
          </p:cNvPr>
          <p:cNvSpPr>
            <a:spLocks/>
          </p:cNvSpPr>
          <p:nvPr userDrawn="1"/>
        </p:nvSpPr>
        <p:spPr bwMode="auto">
          <a:xfrm>
            <a:off x="630692" y="1649412"/>
            <a:ext cx="1257300" cy="1257300"/>
          </a:xfrm>
          <a:custGeom>
            <a:avLst/>
            <a:gdLst>
              <a:gd name="T0" fmla="*/ 608 w 643"/>
              <a:gd name="T1" fmla="*/ 35 h 644"/>
              <a:gd name="T2" fmla="*/ 608 w 643"/>
              <a:gd name="T3" fmla="*/ 163 h 644"/>
              <a:gd name="T4" fmla="*/ 163 w 643"/>
              <a:gd name="T5" fmla="*/ 609 h 644"/>
              <a:gd name="T6" fmla="*/ 35 w 643"/>
              <a:gd name="T7" fmla="*/ 609 h 644"/>
              <a:gd name="T8" fmla="*/ 35 w 643"/>
              <a:gd name="T9" fmla="*/ 609 h 644"/>
              <a:gd name="T10" fmla="*/ 35 w 643"/>
              <a:gd name="T11" fmla="*/ 481 h 644"/>
              <a:gd name="T12" fmla="*/ 480 w 643"/>
              <a:gd name="T13" fmla="*/ 35 h 644"/>
              <a:gd name="T14" fmla="*/ 608 w 643"/>
              <a:gd name="T15" fmla="*/ 35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3" h="644">
                <a:moveTo>
                  <a:pt x="608" y="35"/>
                </a:moveTo>
                <a:cubicBezTo>
                  <a:pt x="643" y="71"/>
                  <a:pt x="643" y="128"/>
                  <a:pt x="608" y="163"/>
                </a:cubicBezTo>
                <a:cubicBezTo>
                  <a:pt x="163" y="609"/>
                  <a:pt x="163" y="609"/>
                  <a:pt x="163" y="609"/>
                </a:cubicBezTo>
                <a:cubicBezTo>
                  <a:pt x="127" y="644"/>
                  <a:pt x="70" y="644"/>
                  <a:pt x="35" y="609"/>
                </a:cubicBezTo>
                <a:cubicBezTo>
                  <a:pt x="35" y="609"/>
                  <a:pt x="35" y="609"/>
                  <a:pt x="35" y="609"/>
                </a:cubicBezTo>
                <a:cubicBezTo>
                  <a:pt x="0" y="573"/>
                  <a:pt x="0" y="516"/>
                  <a:pt x="35" y="481"/>
                </a:cubicBezTo>
                <a:cubicBezTo>
                  <a:pt x="480" y="35"/>
                  <a:pt x="480" y="35"/>
                  <a:pt x="480" y="35"/>
                </a:cubicBezTo>
                <a:cubicBezTo>
                  <a:pt x="516" y="0"/>
                  <a:pt x="573" y="0"/>
                  <a:pt x="608" y="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5E885489-9BD7-446D-9889-5F82F2820A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124075"/>
            <a:ext cx="12192000" cy="28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3094446" y="2760886"/>
            <a:ext cx="7584213" cy="656792"/>
          </a:xfrm>
        </p:spPr>
        <p:txBody>
          <a:bodyPr anchor="b">
            <a:normAutofit/>
          </a:bodyPr>
          <a:lstStyle>
            <a:lvl1pPr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3094446" y="3547042"/>
            <a:ext cx="7584213" cy="1015623"/>
          </a:xfrm>
        </p:spPr>
        <p:txBody>
          <a:bodyPr anchor="t">
            <a:norm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2B53D691-F2F0-49F5-A5EC-68BA8E86BB44}"/>
              </a:ext>
            </a:extLst>
          </p:cNvPr>
          <p:cNvSpPr>
            <a:spLocks/>
          </p:cNvSpPr>
          <p:nvPr userDrawn="1"/>
        </p:nvSpPr>
        <p:spPr bwMode="auto">
          <a:xfrm>
            <a:off x="1997982" y="1797050"/>
            <a:ext cx="654050" cy="654050"/>
          </a:xfrm>
          <a:custGeom>
            <a:avLst/>
            <a:gdLst>
              <a:gd name="T0" fmla="*/ 328 w 335"/>
              <a:gd name="T1" fmla="*/ 56 h 335"/>
              <a:gd name="T2" fmla="*/ 299 w 335"/>
              <a:gd name="T3" fmla="*/ 57 h 335"/>
              <a:gd name="T4" fmla="*/ 274 w 335"/>
              <a:gd name="T5" fmla="*/ 57 h 335"/>
              <a:gd name="T6" fmla="*/ 274 w 335"/>
              <a:gd name="T7" fmla="*/ 82 h 335"/>
              <a:gd name="T8" fmla="*/ 273 w 335"/>
              <a:gd name="T9" fmla="*/ 110 h 335"/>
              <a:gd name="T10" fmla="*/ 245 w 335"/>
              <a:gd name="T11" fmla="*/ 111 h 335"/>
              <a:gd name="T12" fmla="*/ 220 w 335"/>
              <a:gd name="T13" fmla="*/ 111 h 335"/>
              <a:gd name="T14" fmla="*/ 220 w 335"/>
              <a:gd name="T15" fmla="*/ 136 h 335"/>
              <a:gd name="T16" fmla="*/ 219 w 335"/>
              <a:gd name="T17" fmla="*/ 165 h 335"/>
              <a:gd name="T18" fmla="*/ 190 w 335"/>
              <a:gd name="T19" fmla="*/ 166 h 335"/>
              <a:gd name="T20" fmla="*/ 166 w 335"/>
              <a:gd name="T21" fmla="*/ 166 h 335"/>
              <a:gd name="T22" fmla="*/ 166 w 335"/>
              <a:gd name="T23" fmla="*/ 190 h 335"/>
              <a:gd name="T24" fmla="*/ 165 w 335"/>
              <a:gd name="T25" fmla="*/ 219 h 335"/>
              <a:gd name="T26" fmla="*/ 136 w 335"/>
              <a:gd name="T27" fmla="*/ 220 h 335"/>
              <a:gd name="T28" fmla="*/ 111 w 335"/>
              <a:gd name="T29" fmla="*/ 220 h 335"/>
              <a:gd name="T30" fmla="*/ 111 w 335"/>
              <a:gd name="T31" fmla="*/ 245 h 335"/>
              <a:gd name="T32" fmla="*/ 110 w 335"/>
              <a:gd name="T33" fmla="*/ 273 h 335"/>
              <a:gd name="T34" fmla="*/ 82 w 335"/>
              <a:gd name="T35" fmla="*/ 274 h 335"/>
              <a:gd name="T36" fmla="*/ 57 w 335"/>
              <a:gd name="T37" fmla="*/ 274 h 335"/>
              <a:gd name="T38" fmla="*/ 57 w 335"/>
              <a:gd name="T39" fmla="*/ 299 h 335"/>
              <a:gd name="T40" fmla="*/ 56 w 335"/>
              <a:gd name="T41" fmla="*/ 328 h 335"/>
              <a:gd name="T42" fmla="*/ 27 w 335"/>
              <a:gd name="T43" fmla="*/ 329 h 335"/>
              <a:gd name="T44" fmla="*/ 3 w 335"/>
              <a:gd name="T45" fmla="*/ 329 h 335"/>
              <a:gd name="T46" fmla="*/ 0 w 335"/>
              <a:gd name="T47" fmla="*/ 326 h 335"/>
              <a:gd name="T48" fmla="*/ 28 w 335"/>
              <a:gd name="T49" fmla="*/ 325 h 335"/>
              <a:gd name="T50" fmla="*/ 53 w 335"/>
              <a:gd name="T51" fmla="*/ 325 h 335"/>
              <a:gd name="T52" fmla="*/ 53 w 335"/>
              <a:gd name="T53" fmla="*/ 300 h 335"/>
              <a:gd name="T54" fmla="*/ 54 w 335"/>
              <a:gd name="T55" fmla="*/ 272 h 335"/>
              <a:gd name="T56" fmla="*/ 83 w 335"/>
              <a:gd name="T57" fmla="*/ 271 h 335"/>
              <a:gd name="T58" fmla="*/ 107 w 335"/>
              <a:gd name="T59" fmla="*/ 271 h 335"/>
              <a:gd name="T60" fmla="*/ 108 w 335"/>
              <a:gd name="T61" fmla="*/ 246 h 335"/>
              <a:gd name="T62" fmla="*/ 109 w 335"/>
              <a:gd name="T63" fmla="*/ 217 h 335"/>
              <a:gd name="T64" fmla="*/ 137 w 335"/>
              <a:gd name="T65" fmla="*/ 216 h 335"/>
              <a:gd name="T66" fmla="*/ 162 w 335"/>
              <a:gd name="T67" fmla="*/ 216 h 335"/>
              <a:gd name="T68" fmla="*/ 162 w 335"/>
              <a:gd name="T69" fmla="*/ 192 h 335"/>
              <a:gd name="T70" fmla="*/ 163 w 335"/>
              <a:gd name="T71" fmla="*/ 163 h 335"/>
              <a:gd name="T72" fmla="*/ 192 w 335"/>
              <a:gd name="T73" fmla="*/ 162 h 335"/>
              <a:gd name="T74" fmla="*/ 216 w 335"/>
              <a:gd name="T75" fmla="*/ 162 h 335"/>
              <a:gd name="T76" fmla="*/ 216 w 335"/>
              <a:gd name="T77" fmla="*/ 137 h 335"/>
              <a:gd name="T78" fmla="*/ 217 w 335"/>
              <a:gd name="T79" fmla="*/ 109 h 335"/>
              <a:gd name="T80" fmla="*/ 246 w 335"/>
              <a:gd name="T81" fmla="*/ 107 h 335"/>
              <a:gd name="T82" fmla="*/ 271 w 335"/>
              <a:gd name="T83" fmla="*/ 107 h 335"/>
              <a:gd name="T84" fmla="*/ 271 w 335"/>
              <a:gd name="T85" fmla="*/ 83 h 335"/>
              <a:gd name="T86" fmla="*/ 272 w 335"/>
              <a:gd name="T87" fmla="*/ 54 h 335"/>
              <a:gd name="T88" fmla="*/ 300 w 335"/>
              <a:gd name="T89" fmla="*/ 53 h 335"/>
              <a:gd name="T90" fmla="*/ 325 w 335"/>
              <a:gd name="T91" fmla="*/ 53 h 335"/>
              <a:gd name="T92" fmla="*/ 325 w 335"/>
              <a:gd name="T93" fmla="*/ 28 h 335"/>
              <a:gd name="T94" fmla="*/ 326 w 335"/>
              <a:gd name="T95" fmla="*/ 0 h 335"/>
              <a:gd name="T96" fmla="*/ 329 w 335"/>
              <a:gd name="T97" fmla="*/ 3 h 335"/>
              <a:gd name="T98" fmla="*/ 329 w 335"/>
              <a:gd name="T99" fmla="*/ 27 h 335"/>
              <a:gd name="T100" fmla="*/ 328 w 335"/>
              <a:gd name="T101" fmla="*/ 56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35" h="335">
                <a:moveTo>
                  <a:pt x="328" y="56"/>
                </a:moveTo>
                <a:cubicBezTo>
                  <a:pt x="320" y="63"/>
                  <a:pt x="309" y="60"/>
                  <a:pt x="299" y="57"/>
                </a:cubicBezTo>
                <a:cubicBezTo>
                  <a:pt x="290" y="54"/>
                  <a:pt x="280" y="51"/>
                  <a:pt x="274" y="57"/>
                </a:cubicBezTo>
                <a:cubicBezTo>
                  <a:pt x="269" y="63"/>
                  <a:pt x="271" y="72"/>
                  <a:pt x="274" y="82"/>
                </a:cubicBezTo>
                <a:cubicBezTo>
                  <a:pt x="278" y="92"/>
                  <a:pt x="281" y="103"/>
                  <a:pt x="273" y="110"/>
                </a:cubicBezTo>
                <a:cubicBezTo>
                  <a:pt x="266" y="118"/>
                  <a:pt x="255" y="114"/>
                  <a:pt x="245" y="111"/>
                </a:cubicBezTo>
                <a:cubicBezTo>
                  <a:pt x="235" y="108"/>
                  <a:pt x="226" y="105"/>
                  <a:pt x="220" y="111"/>
                </a:cubicBezTo>
                <a:cubicBezTo>
                  <a:pt x="214" y="117"/>
                  <a:pt x="217" y="126"/>
                  <a:pt x="220" y="136"/>
                </a:cubicBezTo>
                <a:cubicBezTo>
                  <a:pt x="223" y="146"/>
                  <a:pt x="227" y="157"/>
                  <a:pt x="219" y="165"/>
                </a:cubicBezTo>
                <a:cubicBezTo>
                  <a:pt x="211" y="172"/>
                  <a:pt x="201" y="169"/>
                  <a:pt x="190" y="166"/>
                </a:cubicBezTo>
                <a:cubicBezTo>
                  <a:pt x="181" y="163"/>
                  <a:pt x="172" y="160"/>
                  <a:pt x="166" y="166"/>
                </a:cubicBezTo>
                <a:cubicBezTo>
                  <a:pt x="160" y="172"/>
                  <a:pt x="163" y="181"/>
                  <a:pt x="166" y="190"/>
                </a:cubicBezTo>
                <a:cubicBezTo>
                  <a:pt x="169" y="201"/>
                  <a:pt x="172" y="211"/>
                  <a:pt x="165" y="219"/>
                </a:cubicBezTo>
                <a:cubicBezTo>
                  <a:pt x="157" y="227"/>
                  <a:pt x="146" y="223"/>
                  <a:pt x="136" y="220"/>
                </a:cubicBezTo>
                <a:cubicBezTo>
                  <a:pt x="126" y="217"/>
                  <a:pt x="117" y="214"/>
                  <a:pt x="111" y="220"/>
                </a:cubicBezTo>
                <a:cubicBezTo>
                  <a:pt x="105" y="226"/>
                  <a:pt x="108" y="235"/>
                  <a:pt x="111" y="245"/>
                </a:cubicBezTo>
                <a:cubicBezTo>
                  <a:pt x="115" y="255"/>
                  <a:pt x="118" y="266"/>
                  <a:pt x="110" y="273"/>
                </a:cubicBezTo>
                <a:cubicBezTo>
                  <a:pt x="103" y="281"/>
                  <a:pt x="92" y="278"/>
                  <a:pt x="82" y="274"/>
                </a:cubicBezTo>
                <a:cubicBezTo>
                  <a:pt x="72" y="271"/>
                  <a:pt x="63" y="268"/>
                  <a:pt x="57" y="274"/>
                </a:cubicBezTo>
                <a:cubicBezTo>
                  <a:pt x="51" y="280"/>
                  <a:pt x="54" y="289"/>
                  <a:pt x="57" y="299"/>
                </a:cubicBezTo>
                <a:cubicBezTo>
                  <a:pt x="60" y="309"/>
                  <a:pt x="64" y="320"/>
                  <a:pt x="56" y="328"/>
                </a:cubicBezTo>
                <a:cubicBezTo>
                  <a:pt x="48" y="335"/>
                  <a:pt x="38" y="332"/>
                  <a:pt x="27" y="329"/>
                </a:cubicBezTo>
                <a:cubicBezTo>
                  <a:pt x="18" y="326"/>
                  <a:pt x="9" y="323"/>
                  <a:pt x="3" y="329"/>
                </a:cubicBezTo>
                <a:cubicBezTo>
                  <a:pt x="0" y="326"/>
                  <a:pt x="0" y="326"/>
                  <a:pt x="0" y="326"/>
                </a:cubicBezTo>
                <a:cubicBezTo>
                  <a:pt x="7" y="318"/>
                  <a:pt x="18" y="322"/>
                  <a:pt x="28" y="325"/>
                </a:cubicBezTo>
                <a:cubicBezTo>
                  <a:pt x="38" y="328"/>
                  <a:pt x="47" y="331"/>
                  <a:pt x="53" y="325"/>
                </a:cubicBezTo>
                <a:cubicBezTo>
                  <a:pt x="59" y="319"/>
                  <a:pt x="56" y="310"/>
                  <a:pt x="53" y="300"/>
                </a:cubicBezTo>
                <a:cubicBezTo>
                  <a:pt x="50" y="290"/>
                  <a:pt x="47" y="279"/>
                  <a:pt x="54" y="272"/>
                </a:cubicBezTo>
                <a:cubicBezTo>
                  <a:pt x="62" y="264"/>
                  <a:pt x="73" y="267"/>
                  <a:pt x="83" y="271"/>
                </a:cubicBezTo>
                <a:cubicBezTo>
                  <a:pt x="92" y="274"/>
                  <a:pt x="101" y="276"/>
                  <a:pt x="107" y="271"/>
                </a:cubicBezTo>
                <a:cubicBezTo>
                  <a:pt x="113" y="265"/>
                  <a:pt x="111" y="255"/>
                  <a:pt x="108" y="246"/>
                </a:cubicBezTo>
                <a:cubicBezTo>
                  <a:pt x="104" y="236"/>
                  <a:pt x="101" y="225"/>
                  <a:pt x="109" y="217"/>
                </a:cubicBezTo>
                <a:cubicBezTo>
                  <a:pt x="116" y="210"/>
                  <a:pt x="127" y="213"/>
                  <a:pt x="137" y="216"/>
                </a:cubicBezTo>
                <a:cubicBezTo>
                  <a:pt x="147" y="219"/>
                  <a:pt x="156" y="222"/>
                  <a:pt x="162" y="216"/>
                </a:cubicBezTo>
                <a:cubicBezTo>
                  <a:pt x="168" y="210"/>
                  <a:pt x="165" y="201"/>
                  <a:pt x="162" y="192"/>
                </a:cubicBezTo>
                <a:cubicBezTo>
                  <a:pt x="159" y="181"/>
                  <a:pt x="155" y="171"/>
                  <a:pt x="163" y="163"/>
                </a:cubicBezTo>
                <a:cubicBezTo>
                  <a:pt x="171" y="155"/>
                  <a:pt x="181" y="159"/>
                  <a:pt x="192" y="162"/>
                </a:cubicBezTo>
                <a:cubicBezTo>
                  <a:pt x="201" y="165"/>
                  <a:pt x="210" y="168"/>
                  <a:pt x="216" y="162"/>
                </a:cubicBezTo>
                <a:cubicBezTo>
                  <a:pt x="222" y="156"/>
                  <a:pt x="219" y="147"/>
                  <a:pt x="216" y="137"/>
                </a:cubicBezTo>
                <a:cubicBezTo>
                  <a:pt x="213" y="127"/>
                  <a:pt x="210" y="116"/>
                  <a:pt x="217" y="109"/>
                </a:cubicBezTo>
                <a:cubicBezTo>
                  <a:pt x="225" y="101"/>
                  <a:pt x="236" y="104"/>
                  <a:pt x="246" y="107"/>
                </a:cubicBezTo>
                <a:cubicBezTo>
                  <a:pt x="256" y="110"/>
                  <a:pt x="265" y="113"/>
                  <a:pt x="271" y="107"/>
                </a:cubicBezTo>
                <a:cubicBezTo>
                  <a:pt x="277" y="101"/>
                  <a:pt x="274" y="92"/>
                  <a:pt x="271" y="83"/>
                </a:cubicBezTo>
                <a:cubicBezTo>
                  <a:pt x="267" y="72"/>
                  <a:pt x="264" y="62"/>
                  <a:pt x="272" y="54"/>
                </a:cubicBezTo>
                <a:cubicBezTo>
                  <a:pt x="279" y="47"/>
                  <a:pt x="290" y="50"/>
                  <a:pt x="300" y="53"/>
                </a:cubicBezTo>
                <a:cubicBezTo>
                  <a:pt x="310" y="56"/>
                  <a:pt x="319" y="59"/>
                  <a:pt x="325" y="53"/>
                </a:cubicBezTo>
                <a:cubicBezTo>
                  <a:pt x="331" y="47"/>
                  <a:pt x="328" y="38"/>
                  <a:pt x="325" y="28"/>
                </a:cubicBezTo>
                <a:cubicBezTo>
                  <a:pt x="322" y="18"/>
                  <a:pt x="318" y="7"/>
                  <a:pt x="326" y="0"/>
                </a:cubicBezTo>
                <a:cubicBezTo>
                  <a:pt x="329" y="3"/>
                  <a:pt x="329" y="3"/>
                  <a:pt x="329" y="3"/>
                </a:cubicBezTo>
                <a:cubicBezTo>
                  <a:pt x="323" y="9"/>
                  <a:pt x="326" y="18"/>
                  <a:pt x="329" y="27"/>
                </a:cubicBezTo>
                <a:cubicBezTo>
                  <a:pt x="332" y="38"/>
                  <a:pt x="335" y="48"/>
                  <a:pt x="328" y="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22">
            <a:extLst>
              <a:ext uri="{FF2B5EF4-FFF2-40B4-BE49-F238E27FC236}">
                <a16:creationId xmlns:a16="http://schemas.microsoft.com/office/drawing/2014/main" id="{08584396-C829-48F3-B33C-D10826D5833C}"/>
              </a:ext>
            </a:extLst>
          </p:cNvPr>
          <p:cNvSpPr>
            <a:spLocks/>
          </p:cNvSpPr>
          <p:nvPr userDrawn="1"/>
        </p:nvSpPr>
        <p:spPr bwMode="auto">
          <a:xfrm>
            <a:off x="9072562" y="5445579"/>
            <a:ext cx="657225" cy="654050"/>
          </a:xfrm>
          <a:custGeom>
            <a:avLst/>
            <a:gdLst>
              <a:gd name="T0" fmla="*/ 8 w 336"/>
              <a:gd name="T1" fmla="*/ 279 h 335"/>
              <a:gd name="T2" fmla="*/ 37 w 336"/>
              <a:gd name="T3" fmla="*/ 278 h 335"/>
              <a:gd name="T4" fmla="*/ 61 w 336"/>
              <a:gd name="T5" fmla="*/ 278 h 335"/>
              <a:gd name="T6" fmla="*/ 61 w 336"/>
              <a:gd name="T7" fmla="*/ 253 h 335"/>
              <a:gd name="T8" fmla="*/ 63 w 336"/>
              <a:gd name="T9" fmla="*/ 225 h 335"/>
              <a:gd name="T10" fmla="*/ 91 w 336"/>
              <a:gd name="T11" fmla="*/ 224 h 335"/>
              <a:gd name="T12" fmla="*/ 116 w 336"/>
              <a:gd name="T13" fmla="*/ 224 h 335"/>
              <a:gd name="T14" fmla="*/ 116 w 336"/>
              <a:gd name="T15" fmla="*/ 199 h 335"/>
              <a:gd name="T16" fmla="*/ 117 w 336"/>
              <a:gd name="T17" fmla="*/ 170 h 335"/>
              <a:gd name="T18" fmla="*/ 146 w 336"/>
              <a:gd name="T19" fmla="*/ 169 h 335"/>
              <a:gd name="T20" fmla="*/ 170 w 336"/>
              <a:gd name="T21" fmla="*/ 169 h 335"/>
              <a:gd name="T22" fmla="*/ 170 w 336"/>
              <a:gd name="T23" fmla="*/ 145 h 335"/>
              <a:gd name="T24" fmla="*/ 171 w 336"/>
              <a:gd name="T25" fmla="*/ 116 h 335"/>
              <a:gd name="T26" fmla="*/ 200 w 336"/>
              <a:gd name="T27" fmla="*/ 115 h 335"/>
              <a:gd name="T28" fmla="*/ 225 w 336"/>
              <a:gd name="T29" fmla="*/ 115 h 335"/>
              <a:gd name="T30" fmla="*/ 225 w 336"/>
              <a:gd name="T31" fmla="*/ 90 h 335"/>
              <a:gd name="T32" fmla="*/ 226 w 336"/>
              <a:gd name="T33" fmla="*/ 62 h 335"/>
              <a:gd name="T34" fmla="*/ 254 w 336"/>
              <a:gd name="T35" fmla="*/ 61 h 335"/>
              <a:gd name="T36" fmla="*/ 279 w 336"/>
              <a:gd name="T37" fmla="*/ 60 h 335"/>
              <a:gd name="T38" fmla="*/ 279 w 336"/>
              <a:gd name="T39" fmla="*/ 36 h 335"/>
              <a:gd name="T40" fmla="*/ 280 w 336"/>
              <a:gd name="T41" fmla="*/ 7 h 335"/>
              <a:gd name="T42" fmla="*/ 309 w 336"/>
              <a:gd name="T43" fmla="*/ 6 h 335"/>
              <a:gd name="T44" fmla="*/ 333 w 336"/>
              <a:gd name="T45" fmla="*/ 6 h 335"/>
              <a:gd name="T46" fmla="*/ 336 w 336"/>
              <a:gd name="T47" fmla="*/ 9 h 335"/>
              <a:gd name="T48" fmla="*/ 307 w 336"/>
              <a:gd name="T49" fmla="*/ 10 h 335"/>
              <a:gd name="T50" fmla="*/ 283 w 336"/>
              <a:gd name="T51" fmla="*/ 10 h 335"/>
              <a:gd name="T52" fmla="*/ 283 w 336"/>
              <a:gd name="T53" fmla="*/ 35 h 335"/>
              <a:gd name="T54" fmla="*/ 282 w 336"/>
              <a:gd name="T55" fmla="*/ 63 h 335"/>
              <a:gd name="T56" fmla="*/ 253 w 336"/>
              <a:gd name="T57" fmla="*/ 64 h 335"/>
              <a:gd name="T58" fmla="*/ 228 w 336"/>
              <a:gd name="T59" fmla="*/ 64 h 335"/>
              <a:gd name="T60" fmla="*/ 228 w 336"/>
              <a:gd name="T61" fmla="*/ 89 h 335"/>
              <a:gd name="T62" fmla="*/ 227 w 336"/>
              <a:gd name="T63" fmla="*/ 118 h 335"/>
              <a:gd name="T64" fmla="*/ 199 w 336"/>
              <a:gd name="T65" fmla="*/ 119 h 335"/>
              <a:gd name="T66" fmla="*/ 174 w 336"/>
              <a:gd name="T67" fmla="*/ 119 h 335"/>
              <a:gd name="T68" fmla="*/ 174 w 336"/>
              <a:gd name="T69" fmla="*/ 143 h 335"/>
              <a:gd name="T70" fmla="*/ 173 w 336"/>
              <a:gd name="T71" fmla="*/ 172 h 335"/>
              <a:gd name="T72" fmla="*/ 144 w 336"/>
              <a:gd name="T73" fmla="*/ 173 h 335"/>
              <a:gd name="T74" fmla="*/ 120 w 336"/>
              <a:gd name="T75" fmla="*/ 173 h 335"/>
              <a:gd name="T76" fmla="*/ 120 w 336"/>
              <a:gd name="T77" fmla="*/ 198 h 335"/>
              <a:gd name="T78" fmla="*/ 119 w 336"/>
              <a:gd name="T79" fmla="*/ 226 h 335"/>
              <a:gd name="T80" fmla="*/ 90 w 336"/>
              <a:gd name="T81" fmla="*/ 227 h 335"/>
              <a:gd name="T82" fmla="*/ 65 w 336"/>
              <a:gd name="T83" fmla="*/ 228 h 335"/>
              <a:gd name="T84" fmla="*/ 65 w 336"/>
              <a:gd name="T85" fmla="*/ 252 h 335"/>
              <a:gd name="T86" fmla="*/ 64 w 336"/>
              <a:gd name="T87" fmla="*/ 281 h 335"/>
              <a:gd name="T88" fmla="*/ 36 w 336"/>
              <a:gd name="T89" fmla="*/ 282 h 335"/>
              <a:gd name="T90" fmla="*/ 11 w 336"/>
              <a:gd name="T91" fmla="*/ 282 h 335"/>
              <a:gd name="T92" fmla="*/ 11 w 336"/>
              <a:gd name="T93" fmla="*/ 307 h 335"/>
              <a:gd name="T94" fmla="*/ 10 w 336"/>
              <a:gd name="T95" fmla="*/ 335 h 335"/>
              <a:gd name="T96" fmla="*/ 7 w 336"/>
              <a:gd name="T97" fmla="*/ 332 h 335"/>
              <a:gd name="T98" fmla="*/ 7 w 336"/>
              <a:gd name="T99" fmla="*/ 308 h 335"/>
              <a:gd name="T100" fmla="*/ 8 w 336"/>
              <a:gd name="T101" fmla="*/ 279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36" h="335">
                <a:moveTo>
                  <a:pt x="8" y="279"/>
                </a:moveTo>
                <a:cubicBezTo>
                  <a:pt x="16" y="271"/>
                  <a:pt x="26" y="275"/>
                  <a:pt x="37" y="278"/>
                </a:cubicBezTo>
                <a:cubicBezTo>
                  <a:pt x="46" y="281"/>
                  <a:pt x="55" y="284"/>
                  <a:pt x="61" y="278"/>
                </a:cubicBezTo>
                <a:cubicBezTo>
                  <a:pt x="67" y="272"/>
                  <a:pt x="64" y="263"/>
                  <a:pt x="61" y="253"/>
                </a:cubicBezTo>
                <a:cubicBezTo>
                  <a:pt x="58" y="243"/>
                  <a:pt x="55" y="232"/>
                  <a:pt x="63" y="225"/>
                </a:cubicBezTo>
                <a:cubicBezTo>
                  <a:pt x="70" y="217"/>
                  <a:pt x="81" y="220"/>
                  <a:pt x="91" y="224"/>
                </a:cubicBezTo>
                <a:cubicBezTo>
                  <a:pt x="101" y="227"/>
                  <a:pt x="110" y="230"/>
                  <a:pt x="116" y="224"/>
                </a:cubicBezTo>
                <a:cubicBezTo>
                  <a:pt x="122" y="218"/>
                  <a:pt x="119" y="209"/>
                  <a:pt x="116" y="199"/>
                </a:cubicBezTo>
                <a:cubicBezTo>
                  <a:pt x="113" y="189"/>
                  <a:pt x="109" y="178"/>
                  <a:pt x="117" y="170"/>
                </a:cubicBezTo>
                <a:cubicBezTo>
                  <a:pt x="125" y="163"/>
                  <a:pt x="135" y="166"/>
                  <a:pt x="146" y="169"/>
                </a:cubicBezTo>
                <a:cubicBezTo>
                  <a:pt x="155" y="172"/>
                  <a:pt x="164" y="175"/>
                  <a:pt x="170" y="169"/>
                </a:cubicBezTo>
                <a:cubicBezTo>
                  <a:pt x="176" y="163"/>
                  <a:pt x="173" y="154"/>
                  <a:pt x="170" y="145"/>
                </a:cubicBezTo>
                <a:cubicBezTo>
                  <a:pt x="167" y="134"/>
                  <a:pt x="164" y="124"/>
                  <a:pt x="171" y="116"/>
                </a:cubicBezTo>
                <a:cubicBezTo>
                  <a:pt x="179" y="108"/>
                  <a:pt x="190" y="112"/>
                  <a:pt x="200" y="115"/>
                </a:cubicBezTo>
                <a:cubicBezTo>
                  <a:pt x="209" y="118"/>
                  <a:pt x="219" y="121"/>
                  <a:pt x="225" y="115"/>
                </a:cubicBezTo>
                <a:cubicBezTo>
                  <a:pt x="230" y="109"/>
                  <a:pt x="228" y="100"/>
                  <a:pt x="225" y="90"/>
                </a:cubicBezTo>
                <a:cubicBezTo>
                  <a:pt x="221" y="80"/>
                  <a:pt x="218" y="69"/>
                  <a:pt x="226" y="62"/>
                </a:cubicBezTo>
                <a:cubicBezTo>
                  <a:pt x="233" y="54"/>
                  <a:pt x="244" y="57"/>
                  <a:pt x="254" y="61"/>
                </a:cubicBezTo>
                <a:cubicBezTo>
                  <a:pt x="264" y="64"/>
                  <a:pt x="273" y="66"/>
                  <a:pt x="279" y="60"/>
                </a:cubicBezTo>
                <a:cubicBezTo>
                  <a:pt x="285" y="55"/>
                  <a:pt x="282" y="45"/>
                  <a:pt x="279" y="36"/>
                </a:cubicBezTo>
                <a:cubicBezTo>
                  <a:pt x="276" y="26"/>
                  <a:pt x="272" y="15"/>
                  <a:pt x="280" y="7"/>
                </a:cubicBezTo>
                <a:cubicBezTo>
                  <a:pt x="288" y="0"/>
                  <a:pt x="298" y="3"/>
                  <a:pt x="309" y="6"/>
                </a:cubicBezTo>
                <a:cubicBezTo>
                  <a:pt x="318" y="9"/>
                  <a:pt x="327" y="12"/>
                  <a:pt x="333" y="6"/>
                </a:cubicBezTo>
                <a:cubicBezTo>
                  <a:pt x="336" y="9"/>
                  <a:pt x="336" y="9"/>
                  <a:pt x="336" y="9"/>
                </a:cubicBezTo>
                <a:cubicBezTo>
                  <a:pt x="328" y="17"/>
                  <a:pt x="318" y="13"/>
                  <a:pt x="307" y="10"/>
                </a:cubicBezTo>
                <a:cubicBezTo>
                  <a:pt x="298" y="7"/>
                  <a:pt x="289" y="4"/>
                  <a:pt x="283" y="10"/>
                </a:cubicBezTo>
                <a:cubicBezTo>
                  <a:pt x="277" y="16"/>
                  <a:pt x="280" y="25"/>
                  <a:pt x="283" y="35"/>
                </a:cubicBezTo>
                <a:cubicBezTo>
                  <a:pt x="286" y="45"/>
                  <a:pt x="289" y="56"/>
                  <a:pt x="282" y="63"/>
                </a:cubicBezTo>
                <a:cubicBezTo>
                  <a:pt x="274" y="71"/>
                  <a:pt x="263" y="68"/>
                  <a:pt x="253" y="64"/>
                </a:cubicBezTo>
                <a:cubicBezTo>
                  <a:pt x="243" y="61"/>
                  <a:pt x="234" y="58"/>
                  <a:pt x="228" y="64"/>
                </a:cubicBezTo>
                <a:cubicBezTo>
                  <a:pt x="222" y="70"/>
                  <a:pt x="225" y="79"/>
                  <a:pt x="228" y="89"/>
                </a:cubicBezTo>
                <a:cubicBezTo>
                  <a:pt x="232" y="99"/>
                  <a:pt x="235" y="110"/>
                  <a:pt x="227" y="118"/>
                </a:cubicBezTo>
                <a:cubicBezTo>
                  <a:pt x="220" y="125"/>
                  <a:pt x="209" y="122"/>
                  <a:pt x="199" y="119"/>
                </a:cubicBezTo>
                <a:cubicBezTo>
                  <a:pt x="189" y="116"/>
                  <a:pt x="180" y="113"/>
                  <a:pt x="174" y="119"/>
                </a:cubicBezTo>
                <a:cubicBezTo>
                  <a:pt x="168" y="125"/>
                  <a:pt x="171" y="134"/>
                  <a:pt x="174" y="143"/>
                </a:cubicBezTo>
                <a:cubicBezTo>
                  <a:pt x="177" y="154"/>
                  <a:pt x="181" y="164"/>
                  <a:pt x="173" y="172"/>
                </a:cubicBezTo>
                <a:cubicBezTo>
                  <a:pt x="165" y="180"/>
                  <a:pt x="155" y="176"/>
                  <a:pt x="144" y="173"/>
                </a:cubicBezTo>
                <a:cubicBezTo>
                  <a:pt x="135" y="170"/>
                  <a:pt x="126" y="167"/>
                  <a:pt x="120" y="173"/>
                </a:cubicBezTo>
                <a:cubicBezTo>
                  <a:pt x="114" y="179"/>
                  <a:pt x="117" y="188"/>
                  <a:pt x="120" y="198"/>
                </a:cubicBezTo>
                <a:cubicBezTo>
                  <a:pt x="123" y="208"/>
                  <a:pt x="126" y="219"/>
                  <a:pt x="119" y="226"/>
                </a:cubicBezTo>
                <a:cubicBezTo>
                  <a:pt x="111" y="234"/>
                  <a:pt x="100" y="231"/>
                  <a:pt x="90" y="227"/>
                </a:cubicBezTo>
                <a:cubicBezTo>
                  <a:pt x="80" y="224"/>
                  <a:pt x="71" y="222"/>
                  <a:pt x="65" y="228"/>
                </a:cubicBezTo>
                <a:cubicBezTo>
                  <a:pt x="59" y="233"/>
                  <a:pt x="62" y="243"/>
                  <a:pt x="65" y="252"/>
                </a:cubicBezTo>
                <a:cubicBezTo>
                  <a:pt x="68" y="262"/>
                  <a:pt x="72" y="273"/>
                  <a:pt x="64" y="281"/>
                </a:cubicBezTo>
                <a:cubicBezTo>
                  <a:pt x="57" y="288"/>
                  <a:pt x="46" y="285"/>
                  <a:pt x="36" y="282"/>
                </a:cubicBezTo>
                <a:cubicBezTo>
                  <a:pt x="26" y="279"/>
                  <a:pt x="17" y="276"/>
                  <a:pt x="11" y="282"/>
                </a:cubicBezTo>
                <a:cubicBezTo>
                  <a:pt x="5" y="288"/>
                  <a:pt x="8" y="297"/>
                  <a:pt x="11" y="307"/>
                </a:cubicBezTo>
                <a:cubicBezTo>
                  <a:pt x="14" y="317"/>
                  <a:pt x="17" y="328"/>
                  <a:pt x="10" y="335"/>
                </a:cubicBezTo>
                <a:cubicBezTo>
                  <a:pt x="7" y="332"/>
                  <a:pt x="7" y="332"/>
                  <a:pt x="7" y="332"/>
                </a:cubicBezTo>
                <a:cubicBezTo>
                  <a:pt x="13" y="326"/>
                  <a:pt x="10" y="317"/>
                  <a:pt x="7" y="308"/>
                </a:cubicBezTo>
                <a:cubicBezTo>
                  <a:pt x="4" y="297"/>
                  <a:pt x="0" y="287"/>
                  <a:pt x="8" y="2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23">
            <a:extLst>
              <a:ext uri="{FF2B5EF4-FFF2-40B4-BE49-F238E27FC236}">
                <a16:creationId xmlns:a16="http://schemas.microsoft.com/office/drawing/2014/main" id="{AF940197-18E6-4C04-8B36-34A79B8755E9}"/>
              </a:ext>
            </a:extLst>
          </p:cNvPr>
          <p:cNvSpPr>
            <a:spLocks/>
          </p:cNvSpPr>
          <p:nvPr userDrawn="1"/>
        </p:nvSpPr>
        <p:spPr bwMode="auto">
          <a:xfrm>
            <a:off x="1982220" y="1624149"/>
            <a:ext cx="1489075" cy="1487488"/>
          </a:xfrm>
          <a:custGeom>
            <a:avLst/>
            <a:gdLst>
              <a:gd name="T0" fmla="*/ 726 w 762"/>
              <a:gd name="T1" fmla="*/ 36 h 762"/>
              <a:gd name="T2" fmla="*/ 726 w 762"/>
              <a:gd name="T3" fmla="*/ 163 h 762"/>
              <a:gd name="T4" fmla="*/ 163 w 762"/>
              <a:gd name="T5" fmla="*/ 727 h 762"/>
              <a:gd name="T6" fmla="*/ 35 w 762"/>
              <a:gd name="T7" fmla="*/ 727 h 762"/>
              <a:gd name="T8" fmla="*/ 35 w 762"/>
              <a:gd name="T9" fmla="*/ 727 h 762"/>
              <a:gd name="T10" fmla="*/ 35 w 762"/>
              <a:gd name="T11" fmla="*/ 599 h 762"/>
              <a:gd name="T12" fmla="*/ 599 w 762"/>
              <a:gd name="T13" fmla="*/ 36 h 762"/>
              <a:gd name="T14" fmla="*/ 726 w 762"/>
              <a:gd name="T15" fmla="*/ 3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2" h="762">
                <a:moveTo>
                  <a:pt x="726" y="36"/>
                </a:moveTo>
                <a:cubicBezTo>
                  <a:pt x="762" y="71"/>
                  <a:pt x="762" y="128"/>
                  <a:pt x="726" y="163"/>
                </a:cubicBezTo>
                <a:cubicBezTo>
                  <a:pt x="163" y="727"/>
                  <a:pt x="163" y="727"/>
                  <a:pt x="163" y="727"/>
                </a:cubicBezTo>
                <a:cubicBezTo>
                  <a:pt x="127" y="762"/>
                  <a:pt x="70" y="762"/>
                  <a:pt x="35" y="727"/>
                </a:cubicBezTo>
                <a:cubicBezTo>
                  <a:pt x="35" y="727"/>
                  <a:pt x="35" y="727"/>
                  <a:pt x="35" y="727"/>
                </a:cubicBezTo>
                <a:cubicBezTo>
                  <a:pt x="0" y="692"/>
                  <a:pt x="0" y="635"/>
                  <a:pt x="35" y="599"/>
                </a:cubicBezTo>
                <a:cubicBezTo>
                  <a:pt x="599" y="36"/>
                  <a:pt x="599" y="36"/>
                  <a:pt x="599" y="36"/>
                </a:cubicBezTo>
                <a:cubicBezTo>
                  <a:pt x="634" y="0"/>
                  <a:pt x="691" y="0"/>
                  <a:pt x="726" y="3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24">
            <a:extLst>
              <a:ext uri="{FF2B5EF4-FFF2-40B4-BE49-F238E27FC236}">
                <a16:creationId xmlns:a16="http://schemas.microsoft.com/office/drawing/2014/main" id="{E6D56BD4-8D6F-4FD6-8011-C645F2C8D445}"/>
              </a:ext>
            </a:extLst>
          </p:cNvPr>
          <p:cNvSpPr>
            <a:spLocks/>
          </p:cNvSpPr>
          <p:nvPr userDrawn="1"/>
        </p:nvSpPr>
        <p:spPr bwMode="auto">
          <a:xfrm>
            <a:off x="3686403" y="1411607"/>
            <a:ext cx="893763" cy="890588"/>
          </a:xfrm>
          <a:custGeom>
            <a:avLst/>
            <a:gdLst>
              <a:gd name="T0" fmla="*/ 422 w 457"/>
              <a:gd name="T1" fmla="*/ 35 h 456"/>
              <a:gd name="T2" fmla="*/ 422 w 457"/>
              <a:gd name="T3" fmla="*/ 162 h 456"/>
              <a:gd name="T4" fmla="*/ 163 w 457"/>
              <a:gd name="T5" fmla="*/ 421 h 456"/>
              <a:gd name="T6" fmla="*/ 35 w 457"/>
              <a:gd name="T7" fmla="*/ 421 h 456"/>
              <a:gd name="T8" fmla="*/ 35 w 457"/>
              <a:gd name="T9" fmla="*/ 421 h 456"/>
              <a:gd name="T10" fmla="*/ 35 w 457"/>
              <a:gd name="T11" fmla="*/ 294 h 456"/>
              <a:gd name="T12" fmla="*/ 294 w 457"/>
              <a:gd name="T13" fmla="*/ 35 h 456"/>
              <a:gd name="T14" fmla="*/ 422 w 457"/>
              <a:gd name="T15" fmla="*/ 35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57" h="456">
                <a:moveTo>
                  <a:pt x="422" y="35"/>
                </a:moveTo>
                <a:cubicBezTo>
                  <a:pt x="457" y="70"/>
                  <a:pt x="457" y="127"/>
                  <a:pt x="422" y="162"/>
                </a:cubicBezTo>
                <a:cubicBezTo>
                  <a:pt x="163" y="421"/>
                  <a:pt x="163" y="421"/>
                  <a:pt x="163" y="421"/>
                </a:cubicBezTo>
                <a:cubicBezTo>
                  <a:pt x="128" y="456"/>
                  <a:pt x="70" y="456"/>
                  <a:pt x="35" y="421"/>
                </a:cubicBezTo>
                <a:cubicBezTo>
                  <a:pt x="35" y="421"/>
                  <a:pt x="35" y="421"/>
                  <a:pt x="35" y="421"/>
                </a:cubicBezTo>
                <a:cubicBezTo>
                  <a:pt x="0" y="386"/>
                  <a:pt x="0" y="329"/>
                  <a:pt x="35" y="294"/>
                </a:cubicBezTo>
                <a:cubicBezTo>
                  <a:pt x="294" y="35"/>
                  <a:pt x="294" y="35"/>
                  <a:pt x="294" y="35"/>
                </a:cubicBezTo>
                <a:cubicBezTo>
                  <a:pt x="329" y="0"/>
                  <a:pt x="386" y="0"/>
                  <a:pt x="422" y="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54F77CF0-1458-4140-9E61-44D7565420D0}"/>
              </a:ext>
            </a:extLst>
          </p:cNvPr>
          <p:cNvSpPr>
            <a:spLocks/>
          </p:cNvSpPr>
          <p:nvPr userDrawn="1"/>
        </p:nvSpPr>
        <p:spPr bwMode="auto">
          <a:xfrm>
            <a:off x="10263187" y="4295775"/>
            <a:ext cx="1257300" cy="1257300"/>
          </a:xfrm>
          <a:custGeom>
            <a:avLst/>
            <a:gdLst>
              <a:gd name="T0" fmla="*/ 608 w 643"/>
              <a:gd name="T1" fmla="*/ 35 h 644"/>
              <a:gd name="T2" fmla="*/ 608 w 643"/>
              <a:gd name="T3" fmla="*/ 163 h 644"/>
              <a:gd name="T4" fmla="*/ 162 w 643"/>
              <a:gd name="T5" fmla="*/ 609 h 644"/>
              <a:gd name="T6" fmla="*/ 35 w 643"/>
              <a:gd name="T7" fmla="*/ 609 h 644"/>
              <a:gd name="T8" fmla="*/ 35 w 643"/>
              <a:gd name="T9" fmla="*/ 609 h 644"/>
              <a:gd name="T10" fmla="*/ 35 w 643"/>
              <a:gd name="T11" fmla="*/ 481 h 644"/>
              <a:gd name="T12" fmla="*/ 480 w 643"/>
              <a:gd name="T13" fmla="*/ 35 h 644"/>
              <a:gd name="T14" fmla="*/ 608 w 643"/>
              <a:gd name="T15" fmla="*/ 35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3" h="644">
                <a:moveTo>
                  <a:pt x="608" y="35"/>
                </a:moveTo>
                <a:cubicBezTo>
                  <a:pt x="643" y="71"/>
                  <a:pt x="643" y="128"/>
                  <a:pt x="608" y="163"/>
                </a:cubicBezTo>
                <a:cubicBezTo>
                  <a:pt x="162" y="609"/>
                  <a:pt x="162" y="609"/>
                  <a:pt x="162" y="609"/>
                </a:cubicBezTo>
                <a:cubicBezTo>
                  <a:pt x="127" y="644"/>
                  <a:pt x="70" y="644"/>
                  <a:pt x="35" y="609"/>
                </a:cubicBezTo>
                <a:cubicBezTo>
                  <a:pt x="35" y="609"/>
                  <a:pt x="35" y="609"/>
                  <a:pt x="35" y="609"/>
                </a:cubicBezTo>
                <a:cubicBezTo>
                  <a:pt x="0" y="573"/>
                  <a:pt x="0" y="516"/>
                  <a:pt x="35" y="481"/>
                </a:cubicBezTo>
                <a:cubicBezTo>
                  <a:pt x="480" y="35"/>
                  <a:pt x="480" y="35"/>
                  <a:pt x="480" y="35"/>
                </a:cubicBezTo>
                <a:cubicBezTo>
                  <a:pt x="516" y="0"/>
                  <a:pt x="573" y="0"/>
                  <a:pt x="608" y="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27">
            <a:extLst>
              <a:ext uri="{FF2B5EF4-FFF2-40B4-BE49-F238E27FC236}">
                <a16:creationId xmlns:a16="http://schemas.microsoft.com/office/drawing/2014/main" id="{94F5964F-1AF9-4361-AF40-A99A57E074E2}"/>
              </a:ext>
            </a:extLst>
          </p:cNvPr>
          <p:cNvSpPr>
            <a:spLocks/>
          </p:cNvSpPr>
          <p:nvPr userDrawn="1"/>
        </p:nvSpPr>
        <p:spPr bwMode="auto">
          <a:xfrm>
            <a:off x="1878240" y="1219520"/>
            <a:ext cx="401638" cy="403225"/>
          </a:xfrm>
          <a:custGeom>
            <a:avLst/>
            <a:gdLst>
              <a:gd name="T0" fmla="*/ 169 w 206"/>
              <a:gd name="T1" fmla="*/ 36 h 206"/>
              <a:gd name="T2" fmla="*/ 169 w 206"/>
              <a:gd name="T3" fmla="*/ 169 h 206"/>
              <a:gd name="T4" fmla="*/ 36 w 206"/>
              <a:gd name="T5" fmla="*/ 169 h 206"/>
              <a:gd name="T6" fmla="*/ 36 w 206"/>
              <a:gd name="T7" fmla="*/ 36 h 206"/>
              <a:gd name="T8" fmla="*/ 169 w 206"/>
              <a:gd name="T9" fmla="*/ 36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" h="206">
                <a:moveTo>
                  <a:pt x="169" y="36"/>
                </a:moveTo>
                <a:cubicBezTo>
                  <a:pt x="206" y="73"/>
                  <a:pt x="206" y="132"/>
                  <a:pt x="169" y="169"/>
                </a:cubicBezTo>
                <a:cubicBezTo>
                  <a:pt x="132" y="206"/>
                  <a:pt x="73" y="206"/>
                  <a:pt x="36" y="169"/>
                </a:cubicBezTo>
                <a:cubicBezTo>
                  <a:pt x="0" y="132"/>
                  <a:pt x="0" y="73"/>
                  <a:pt x="36" y="36"/>
                </a:cubicBezTo>
                <a:cubicBezTo>
                  <a:pt x="73" y="0"/>
                  <a:pt x="132" y="0"/>
                  <a:pt x="169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28">
            <a:extLst>
              <a:ext uri="{FF2B5EF4-FFF2-40B4-BE49-F238E27FC236}">
                <a16:creationId xmlns:a16="http://schemas.microsoft.com/office/drawing/2014/main" id="{20353C5A-4588-40B0-AD2F-12E283A09BB4}"/>
              </a:ext>
            </a:extLst>
          </p:cNvPr>
          <p:cNvSpPr>
            <a:spLocks/>
          </p:cNvSpPr>
          <p:nvPr userDrawn="1"/>
        </p:nvSpPr>
        <p:spPr bwMode="auto">
          <a:xfrm>
            <a:off x="3388745" y="1293949"/>
            <a:ext cx="401638" cy="401638"/>
          </a:xfrm>
          <a:custGeom>
            <a:avLst/>
            <a:gdLst>
              <a:gd name="T0" fmla="*/ 169 w 205"/>
              <a:gd name="T1" fmla="*/ 36 h 206"/>
              <a:gd name="T2" fmla="*/ 169 w 205"/>
              <a:gd name="T3" fmla="*/ 169 h 206"/>
              <a:gd name="T4" fmla="*/ 36 w 205"/>
              <a:gd name="T5" fmla="*/ 169 h 206"/>
              <a:gd name="T6" fmla="*/ 36 w 205"/>
              <a:gd name="T7" fmla="*/ 36 h 206"/>
              <a:gd name="T8" fmla="*/ 169 w 205"/>
              <a:gd name="T9" fmla="*/ 36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" h="206">
                <a:moveTo>
                  <a:pt x="169" y="36"/>
                </a:moveTo>
                <a:cubicBezTo>
                  <a:pt x="205" y="73"/>
                  <a:pt x="205" y="132"/>
                  <a:pt x="169" y="169"/>
                </a:cubicBezTo>
                <a:cubicBezTo>
                  <a:pt x="132" y="206"/>
                  <a:pt x="73" y="206"/>
                  <a:pt x="36" y="169"/>
                </a:cubicBezTo>
                <a:cubicBezTo>
                  <a:pt x="0" y="132"/>
                  <a:pt x="0" y="73"/>
                  <a:pt x="36" y="36"/>
                </a:cubicBezTo>
                <a:cubicBezTo>
                  <a:pt x="73" y="0"/>
                  <a:pt x="132" y="0"/>
                  <a:pt x="169" y="3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9">
            <a:extLst>
              <a:ext uri="{FF2B5EF4-FFF2-40B4-BE49-F238E27FC236}">
                <a16:creationId xmlns:a16="http://schemas.microsoft.com/office/drawing/2014/main" id="{DC39E1E7-6B77-4D48-B3EA-2454E52CE088}"/>
              </a:ext>
            </a:extLst>
          </p:cNvPr>
          <p:cNvSpPr>
            <a:spLocks/>
          </p:cNvSpPr>
          <p:nvPr userDrawn="1"/>
        </p:nvSpPr>
        <p:spPr bwMode="auto">
          <a:xfrm>
            <a:off x="9907587" y="5491162"/>
            <a:ext cx="403225" cy="401638"/>
          </a:xfrm>
          <a:custGeom>
            <a:avLst/>
            <a:gdLst>
              <a:gd name="T0" fmla="*/ 169 w 206"/>
              <a:gd name="T1" fmla="*/ 36 h 206"/>
              <a:gd name="T2" fmla="*/ 169 w 206"/>
              <a:gd name="T3" fmla="*/ 169 h 206"/>
              <a:gd name="T4" fmla="*/ 36 w 206"/>
              <a:gd name="T5" fmla="*/ 169 h 206"/>
              <a:gd name="T6" fmla="*/ 36 w 206"/>
              <a:gd name="T7" fmla="*/ 36 h 206"/>
              <a:gd name="T8" fmla="*/ 169 w 206"/>
              <a:gd name="T9" fmla="*/ 36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" h="206">
                <a:moveTo>
                  <a:pt x="169" y="36"/>
                </a:moveTo>
                <a:cubicBezTo>
                  <a:pt x="206" y="73"/>
                  <a:pt x="206" y="132"/>
                  <a:pt x="169" y="169"/>
                </a:cubicBezTo>
                <a:cubicBezTo>
                  <a:pt x="132" y="206"/>
                  <a:pt x="73" y="206"/>
                  <a:pt x="36" y="169"/>
                </a:cubicBezTo>
                <a:cubicBezTo>
                  <a:pt x="0" y="132"/>
                  <a:pt x="0" y="73"/>
                  <a:pt x="36" y="36"/>
                </a:cubicBezTo>
                <a:cubicBezTo>
                  <a:pt x="73" y="0"/>
                  <a:pt x="132" y="0"/>
                  <a:pt x="169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/>
          <p:cNvSpPr>
            <a:spLocks noChangeAspect="1"/>
          </p:cNvSpPr>
          <p:nvPr userDrawn="1"/>
        </p:nvSpPr>
        <p:spPr>
          <a:xfrm>
            <a:off x="861369" y="1766844"/>
            <a:ext cx="3120004" cy="2808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64496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64501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</a:t>
            </a:r>
            <a:r>
              <a:rPr lang="en-US" dirty="0"/>
              <a:t>. </a:t>
            </a:r>
          </a:p>
        </p:txBody>
      </p:sp>
      <p:sp>
        <p:nvSpPr>
          <p:cNvPr id="2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099962" y="1991361"/>
            <a:ext cx="2639997" cy="237599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Oval 24"/>
          <p:cNvSpPr>
            <a:spLocks noChangeAspect="1"/>
          </p:cNvSpPr>
          <p:nvPr userDrawn="1"/>
        </p:nvSpPr>
        <p:spPr>
          <a:xfrm>
            <a:off x="4518970" y="1766844"/>
            <a:ext cx="3120004" cy="2808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22088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622093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</a:t>
            </a:r>
            <a:r>
              <a:rPr lang="en-US" dirty="0"/>
              <a:t>. </a:t>
            </a:r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757555" y="1991361"/>
            <a:ext cx="2639997" cy="237599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4" name="Oval 33"/>
          <p:cNvSpPr>
            <a:spLocks noChangeAspect="1"/>
          </p:cNvSpPr>
          <p:nvPr userDrawn="1"/>
        </p:nvSpPr>
        <p:spPr>
          <a:xfrm>
            <a:off x="8199147" y="1766844"/>
            <a:ext cx="3120004" cy="2808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295917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8295922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</a:t>
            </a:r>
            <a:r>
              <a:rPr lang="en-US" dirty="0"/>
              <a:t>. </a:t>
            </a:r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8453962" y="1991361"/>
            <a:ext cx="2639997" cy="237599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48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5" grpId="0" animBg="1"/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4" grpId="0" animBg="1"/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und bars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64496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64501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</a:t>
            </a:r>
            <a:r>
              <a:rPr lang="en-US" dirty="0"/>
              <a:t>. 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22088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622093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</a:t>
            </a:r>
            <a:r>
              <a:rPr lang="en-US" dirty="0"/>
              <a:t>. </a:t>
            </a:r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295917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8295922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</a:t>
            </a:r>
            <a:r>
              <a:rPr lang="en-US" dirty="0"/>
              <a:t>. 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603251" y="1767848"/>
            <a:ext cx="10972800" cy="2833612"/>
            <a:chOff x="452438" y="1473206"/>
            <a:chExt cx="8229600" cy="2361343"/>
          </a:xfrm>
        </p:grpSpPr>
        <p:sp>
          <p:nvSpPr>
            <p:cNvPr id="2" name="TextBox 1"/>
            <p:cNvSpPr txBox="1"/>
            <p:nvPr userDrawn="1"/>
          </p:nvSpPr>
          <p:spPr>
            <a:xfrm>
              <a:off x="452438" y="1473206"/>
              <a:ext cx="3476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100</a:t>
              </a:r>
            </a:p>
          </p:txBody>
        </p:sp>
        <p:cxnSp>
          <p:nvCxnSpPr>
            <p:cNvPr id="4" name="Straight Connector 3"/>
            <p:cNvCxnSpPr/>
            <p:nvPr userDrawn="1"/>
          </p:nvCxnSpPr>
          <p:spPr>
            <a:xfrm>
              <a:off x="906408" y="16455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 userDrawn="1"/>
          </p:nvSpPr>
          <p:spPr>
            <a:xfrm>
              <a:off x="452438" y="3572939"/>
              <a:ext cx="2082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0</a:t>
              </a:r>
            </a:p>
          </p:txBody>
        </p:sp>
        <p:cxnSp>
          <p:nvCxnSpPr>
            <p:cNvPr id="25" name="Straight Connector 24"/>
            <p:cNvCxnSpPr/>
            <p:nvPr userDrawn="1"/>
          </p:nvCxnSpPr>
          <p:spPr>
            <a:xfrm>
              <a:off x="906408" y="3745305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 userDrawn="1"/>
          </p:nvSpPr>
          <p:spPr>
            <a:xfrm>
              <a:off x="452438" y="2540006"/>
              <a:ext cx="2779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50</a:t>
              </a:r>
            </a:p>
          </p:txBody>
        </p:sp>
        <p:cxnSp>
          <p:nvCxnSpPr>
            <p:cNvPr id="27" name="Straight Connector 26"/>
            <p:cNvCxnSpPr/>
            <p:nvPr userDrawn="1"/>
          </p:nvCxnSpPr>
          <p:spPr>
            <a:xfrm>
              <a:off x="906408" y="27123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 userDrawn="1"/>
          </p:nvSpPr>
          <p:spPr>
            <a:xfrm>
              <a:off x="452438" y="2032006"/>
              <a:ext cx="2779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75</a:t>
              </a:r>
            </a:p>
          </p:txBody>
        </p:sp>
        <p:cxnSp>
          <p:nvCxnSpPr>
            <p:cNvPr id="31" name="Straight Connector 30"/>
            <p:cNvCxnSpPr/>
            <p:nvPr userDrawn="1"/>
          </p:nvCxnSpPr>
          <p:spPr>
            <a:xfrm>
              <a:off x="906408" y="22043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 userDrawn="1"/>
          </p:nvSpPr>
          <p:spPr>
            <a:xfrm>
              <a:off x="452438" y="3064940"/>
              <a:ext cx="2779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25</a:t>
              </a:r>
            </a:p>
          </p:txBody>
        </p:sp>
        <p:cxnSp>
          <p:nvCxnSpPr>
            <p:cNvPr id="33" name="Straight Connector 32"/>
            <p:cNvCxnSpPr/>
            <p:nvPr userDrawn="1"/>
          </p:nvCxnSpPr>
          <p:spPr>
            <a:xfrm>
              <a:off x="906408" y="3237306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29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lumn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331655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738048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331655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9215262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9621655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9215262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6331655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6738048" y="3144408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331655" y="3515357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9215262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9621655" y="3144408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215262" y="3515357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6331655" y="53442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6738048" y="474693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331655" y="50974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78" hasCustomPrompt="1"/>
          </p:nvPr>
        </p:nvSpPr>
        <p:spPr>
          <a:xfrm>
            <a:off x="9215262" y="53442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9621655" y="474693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9215262" y="50974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4" name="Rounded Rectangle 3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7" name="Oval 36"/>
          <p:cNvSpPr>
            <a:spLocks noChangeAspect="1"/>
          </p:cNvSpPr>
          <p:nvPr userDrawn="1"/>
        </p:nvSpPr>
        <p:spPr>
          <a:xfrm flipH="1">
            <a:off x="6331655" y="1568515"/>
            <a:ext cx="288000" cy="259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val 37"/>
          <p:cNvSpPr>
            <a:spLocks noChangeAspect="1"/>
          </p:cNvSpPr>
          <p:nvPr userDrawn="1"/>
        </p:nvSpPr>
        <p:spPr>
          <a:xfrm flipH="1">
            <a:off x="9215261" y="1568515"/>
            <a:ext cx="288000" cy="259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val 38"/>
          <p:cNvSpPr>
            <a:spLocks noChangeAspect="1"/>
          </p:cNvSpPr>
          <p:nvPr userDrawn="1"/>
        </p:nvSpPr>
        <p:spPr>
          <a:xfrm flipH="1">
            <a:off x="6331655" y="3174886"/>
            <a:ext cx="288000" cy="259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val 39"/>
          <p:cNvSpPr>
            <a:spLocks noChangeAspect="1"/>
          </p:cNvSpPr>
          <p:nvPr userDrawn="1"/>
        </p:nvSpPr>
        <p:spPr>
          <a:xfrm flipH="1">
            <a:off x="9215261" y="3174886"/>
            <a:ext cx="288000" cy="2592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val 40"/>
          <p:cNvSpPr>
            <a:spLocks noChangeAspect="1"/>
          </p:cNvSpPr>
          <p:nvPr userDrawn="1"/>
        </p:nvSpPr>
        <p:spPr>
          <a:xfrm flipH="1">
            <a:off x="6331655" y="4762168"/>
            <a:ext cx="288000" cy="2592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val 41"/>
          <p:cNvSpPr>
            <a:spLocks noChangeAspect="1"/>
          </p:cNvSpPr>
          <p:nvPr userDrawn="1"/>
        </p:nvSpPr>
        <p:spPr>
          <a:xfrm flipH="1">
            <a:off x="9215261" y="4762168"/>
            <a:ext cx="288000" cy="2592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744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ight column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1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009644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1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9215262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9621655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9215262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603251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1009644" y="3144408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03251" y="3515357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9215262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9621655" y="3144408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215262" y="3515357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603251" y="53442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1009644" y="474693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03251" y="50974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4" name="Rounded Rectangle 3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" name="Group 2"/>
          <p:cNvGrpSpPr/>
          <p:nvPr userDrawn="1"/>
        </p:nvGrpSpPr>
        <p:grpSpPr>
          <a:xfrm>
            <a:off x="3882071" y="1568515"/>
            <a:ext cx="3953299" cy="4873008"/>
            <a:chOff x="-1393297" y="-1336778"/>
            <a:chExt cx="6142038" cy="8412162"/>
          </a:xfrm>
        </p:grpSpPr>
        <p:grpSp>
          <p:nvGrpSpPr>
            <p:cNvPr id="2" name="Group 1"/>
            <p:cNvGrpSpPr/>
            <p:nvPr userDrawn="1"/>
          </p:nvGrpSpPr>
          <p:grpSpPr>
            <a:xfrm>
              <a:off x="-1393297" y="-1336778"/>
              <a:ext cx="6142038" cy="8412162"/>
              <a:chOff x="-1393297" y="-1336778"/>
              <a:chExt cx="6142038" cy="8412162"/>
            </a:xfrm>
          </p:grpSpPr>
          <p:sp>
            <p:nvSpPr>
              <p:cNvPr id="43" name="AutoShape 1"/>
              <p:cNvSpPr/>
              <p:nvPr userDrawn="1"/>
            </p:nvSpPr>
            <p:spPr bwMode="auto">
              <a:xfrm>
                <a:off x="-1385359" y="3649559"/>
                <a:ext cx="6134100" cy="3425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" y="0"/>
                    </a:moveTo>
                    <a:cubicBezTo>
                      <a:pt x="1" y="44"/>
                      <a:pt x="0" y="88"/>
                      <a:pt x="0" y="132"/>
                    </a:cubicBezTo>
                    <a:lnTo>
                      <a:pt x="0" y="2252"/>
                    </a:lnTo>
                    <a:cubicBezTo>
                      <a:pt x="0" y="12937"/>
                      <a:pt x="4834" y="21599"/>
                      <a:pt x="10799" y="21599"/>
                    </a:cubicBezTo>
                    <a:cubicBezTo>
                      <a:pt x="16763" y="21599"/>
                      <a:pt x="21599" y="12937"/>
                      <a:pt x="21599" y="2252"/>
                    </a:cubicBezTo>
                    <a:lnTo>
                      <a:pt x="21599" y="132"/>
                    </a:lnTo>
                    <a:cubicBezTo>
                      <a:pt x="21599" y="88"/>
                      <a:pt x="21598" y="44"/>
                      <a:pt x="21598" y="0"/>
                    </a:cubicBezTo>
                    <a:lnTo>
                      <a:pt x="18198" y="0"/>
                    </a:lnTo>
                    <a:lnTo>
                      <a:pt x="18198" y="2520"/>
                    </a:lnTo>
                    <a:cubicBezTo>
                      <a:pt x="18198" y="9811"/>
                      <a:pt x="14900" y="15722"/>
                      <a:pt x="10830" y="15722"/>
                    </a:cubicBezTo>
                    <a:cubicBezTo>
                      <a:pt x="6759" y="15722"/>
                      <a:pt x="3460" y="9811"/>
                      <a:pt x="3460" y="2520"/>
                    </a:cubicBezTo>
                    <a:lnTo>
                      <a:pt x="346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4" name="AutoShape 17"/>
              <p:cNvSpPr/>
              <p:nvPr userDrawn="1"/>
            </p:nvSpPr>
            <p:spPr bwMode="auto">
              <a:xfrm>
                <a:off x="2408766" y="-789091"/>
                <a:ext cx="993775" cy="5443538"/>
              </a:xfrm>
              <a:prstGeom prst="roundRect">
                <a:avLst>
                  <a:gd name="adj" fmla="val 49824"/>
                </a:avLst>
              </a:prstGeom>
              <a:solidFill>
                <a:schemeClr val="accent4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6" name="AutoShape 20"/>
              <p:cNvSpPr/>
              <p:nvPr userDrawn="1"/>
            </p:nvSpPr>
            <p:spPr bwMode="auto">
              <a:xfrm>
                <a:off x="-161397" y="-654153"/>
                <a:ext cx="993775" cy="5308600"/>
              </a:xfrm>
              <a:prstGeom prst="roundRect">
                <a:avLst>
                  <a:gd name="adj" fmla="val 49824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8" name="AutoShape 24"/>
              <p:cNvSpPr/>
              <p:nvPr userDrawn="1"/>
            </p:nvSpPr>
            <p:spPr bwMode="auto">
              <a:xfrm>
                <a:off x="1070503" y="-1336778"/>
                <a:ext cx="993775" cy="6003925"/>
              </a:xfrm>
              <a:prstGeom prst="roundRect">
                <a:avLst>
                  <a:gd name="adj" fmla="val 49824"/>
                </a:avLst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50" name="AutoShape 27"/>
              <p:cNvSpPr/>
              <p:nvPr userDrawn="1"/>
            </p:nvSpPr>
            <p:spPr bwMode="auto">
              <a:xfrm>
                <a:off x="-1393297" y="2030309"/>
                <a:ext cx="993775" cy="2624138"/>
              </a:xfrm>
              <a:prstGeom prst="roundRect">
                <a:avLst>
                  <a:gd name="adj" fmla="val 49824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52" name="AutoShape 30"/>
              <p:cNvSpPr/>
              <p:nvPr userDrawn="1"/>
            </p:nvSpPr>
            <p:spPr bwMode="auto">
              <a:xfrm>
                <a:off x="3772428" y="561872"/>
                <a:ext cx="968375" cy="4060825"/>
              </a:xfrm>
              <a:prstGeom prst="roundRect">
                <a:avLst>
                  <a:gd name="adj" fmla="val 48509"/>
                </a:avLst>
              </a:prstGeom>
              <a:solidFill>
                <a:schemeClr val="accent5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45" name="AutoShape 18"/>
            <p:cNvSpPr/>
            <p:nvPr userDrawn="1"/>
          </p:nvSpPr>
          <p:spPr bwMode="auto">
            <a:xfrm>
              <a:off x="2415116" y="1404214"/>
              <a:ext cx="969962" cy="968375"/>
            </a:xfrm>
            <a:prstGeom prst="roundRect">
              <a:avLst>
                <a:gd name="adj" fmla="val 49819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47" name="AutoShape 21"/>
            <p:cNvSpPr/>
            <p:nvPr userDrawn="1"/>
          </p:nvSpPr>
          <p:spPr bwMode="auto">
            <a:xfrm>
              <a:off x="-159809" y="1404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49" name="AutoShape 25"/>
            <p:cNvSpPr/>
            <p:nvPr userDrawn="1"/>
          </p:nvSpPr>
          <p:spPr bwMode="auto">
            <a:xfrm>
              <a:off x="1072091" y="388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51" name="AutoShape 28"/>
            <p:cNvSpPr/>
            <p:nvPr userDrawn="1"/>
          </p:nvSpPr>
          <p:spPr bwMode="auto">
            <a:xfrm>
              <a:off x="-1379009" y="2420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53" name="AutoShape 31"/>
            <p:cNvSpPr/>
            <p:nvPr userDrawn="1"/>
          </p:nvSpPr>
          <p:spPr bwMode="auto">
            <a:xfrm>
              <a:off x="3772428" y="240178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</p:grpSp>
      <p:sp>
        <p:nvSpPr>
          <p:cNvPr id="54" name="Text Placeholder 7"/>
          <p:cNvSpPr>
            <a:spLocks noGrp="1" noChangeAspect="1"/>
          </p:cNvSpPr>
          <p:nvPr>
            <p:ph type="body" sz="quarter" idx="81" hasCustomPrompt="1"/>
          </p:nvPr>
        </p:nvSpPr>
        <p:spPr>
          <a:xfrm>
            <a:off x="3917827" y="3734194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/>
              <a:t>01</a:t>
            </a:r>
          </a:p>
        </p:txBody>
      </p:sp>
      <p:sp>
        <p:nvSpPr>
          <p:cNvPr id="55" name="Text Placeholder 7"/>
          <p:cNvSpPr>
            <a:spLocks noGrp="1" noChangeAspect="1"/>
          </p:cNvSpPr>
          <p:nvPr>
            <p:ph type="body" sz="quarter" idx="47" hasCustomPrompt="1"/>
          </p:nvPr>
        </p:nvSpPr>
        <p:spPr>
          <a:xfrm>
            <a:off x="4697095" y="3159647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/>
              <a:t>02</a:t>
            </a:r>
          </a:p>
        </p:txBody>
      </p:sp>
      <p:sp>
        <p:nvSpPr>
          <p:cNvPr id="56" name="Text Placeholder 7"/>
          <p:cNvSpPr>
            <a:spLocks noGrp="1" noChangeAspect="1"/>
          </p:cNvSpPr>
          <p:nvPr>
            <p:ph type="body" sz="quarter" idx="48" hasCustomPrompt="1"/>
          </p:nvPr>
        </p:nvSpPr>
        <p:spPr>
          <a:xfrm>
            <a:off x="5500482" y="2567771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/>
              <a:t>03</a:t>
            </a:r>
          </a:p>
        </p:txBody>
      </p:sp>
      <p:sp>
        <p:nvSpPr>
          <p:cNvPr id="57" name="Text Placeholder 7"/>
          <p:cNvSpPr>
            <a:spLocks noGrp="1" noChangeAspect="1"/>
          </p:cNvSpPr>
          <p:nvPr>
            <p:ph type="body" sz="quarter" idx="49" hasCustomPrompt="1"/>
          </p:nvPr>
        </p:nvSpPr>
        <p:spPr>
          <a:xfrm>
            <a:off x="6361221" y="3137655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/>
              <a:t>04</a:t>
            </a:r>
          </a:p>
        </p:txBody>
      </p:sp>
      <p:sp>
        <p:nvSpPr>
          <p:cNvPr id="58" name="Text Placeholder 7"/>
          <p:cNvSpPr>
            <a:spLocks noGrp="1" noChangeAspect="1"/>
          </p:cNvSpPr>
          <p:nvPr>
            <p:ph type="body" sz="quarter" idx="50" hasCustomPrompt="1"/>
          </p:nvPr>
        </p:nvSpPr>
        <p:spPr>
          <a:xfrm>
            <a:off x="7245102" y="3733557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/>
              <a:t>05</a:t>
            </a:r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03254" y="1527880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01</a:t>
            </a:r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215265" y="1527880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2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02</a:t>
            </a:r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603254" y="3144408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03</a:t>
            </a:r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85" hasCustomPrompt="1"/>
          </p:nvPr>
        </p:nvSpPr>
        <p:spPr>
          <a:xfrm>
            <a:off x="9215265" y="3144408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4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04</a:t>
            </a:r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86" hasCustomPrompt="1"/>
          </p:nvPr>
        </p:nvSpPr>
        <p:spPr>
          <a:xfrm>
            <a:off x="603254" y="4746930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5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26854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4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500"/>
                            </p:stCondLst>
                            <p:childTnLst>
                              <p:par>
                                <p:cTn id="15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Cle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5" y="565521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20083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857384" y="427477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 flipH="1">
            <a:off x="569384" y="4289746"/>
            <a:ext cx="240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857384" y="464053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15"/>
          <p:cNvSpPr>
            <a:spLocks noChangeAspect="1"/>
          </p:cNvSpPr>
          <p:nvPr userDrawn="1"/>
        </p:nvSpPr>
        <p:spPr>
          <a:xfrm flipH="1">
            <a:off x="569384" y="4655506"/>
            <a:ext cx="240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630045" y="427477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17"/>
          <p:cNvSpPr>
            <a:spLocks noChangeAspect="1"/>
          </p:cNvSpPr>
          <p:nvPr userDrawn="1"/>
        </p:nvSpPr>
        <p:spPr>
          <a:xfrm flipH="1">
            <a:off x="3342045" y="4289746"/>
            <a:ext cx="240000" cy="216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630045" y="464053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 flipH="1">
            <a:off x="3342045" y="4655506"/>
            <a:ext cx="240000" cy="216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318040" y="427477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Oval 21"/>
          <p:cNvSpPr>
            <a:spLocks noChangeAspect="1"/>
          </p:cNvSpPr>
          <p:nvPr userDrawn="1"/>
        </p:nvSpPr>
        <p:spPr>
          <a:xfrm flipH="1">
            <a:off x="6030040" y="4289746"/>
            <a:ext cx="240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318040" y="464053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 flipH="1">
            <a:off x="6030040" y="4655506"/>
            <a:ext cx="240000" cy="216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006035" y="427477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6" name="Oval 25"/>
          <p:cNvSpPr>
            <a:spLocks noChangeAspect="1"/>
          </p:cNvSpPr>
          <p:nvPr userDrawn="1"/>
        </p:nvSpPr>
        <p:spPr>
          <a:xfrm flipH="1">
            <a:off x="8718035" y="4289746"/>
            <a:ext cx="240000" cy="216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006035" y="464053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8" name="Oval 27"/>
          <p:cNvSpPr>
            <a:spLocks noChangeAspect="1"/>
          </p:cNvSpPr>
          <p:nvPr userDrawn="1"/>
        </p:nvSpPr>
        <p:spPr>
          <a:xfrm flipH="1">
            <a:off x="8718035" y="4655506"/>
            <a:ext cx="240000" cy="216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48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dark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307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slide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iluete-map.png"/>
          <p:cNvPicPr>
            <a:picLocks noChangeAspect="1"/>
          </p:cNvPicPr>
          <p:nvPr userDrawn="1"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51" y="1143410"/>
            <a:ext cx="10972800" cy="5402555"/>
          </a:xfrm>
          <a:prstGeom prst="rect">
            <a:avLst/>
          </a:prstGeom>
        </p:spPr>
      </p:pic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816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Cle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5" name="Rounded Rectangle 4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ounded Rectangle 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4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603252" y="1467760"/>
            <a:ext cx="3931576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603254" y="1949956"/>
            <a:ext cx="393157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23715" y="2280931"/>
            <a:ext cx="3910188" cy="2152280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85394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23714" y="5427908"/>
            <a:ext cx="3910188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23714" y="4769500"/>
            <a:ext cx="3910188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23714" y="5181089"/>
            <a:ext cx="3910188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52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Cle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5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974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3" y="5482494"/>
            <a:ext cx="521052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4664085"/>
            <a:ext cx="5233107" cy="45437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2015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1" y="5151355"/>
            <a:ext cx="519924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6365523" y="5482494"/>
            <a:ext cx="521052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342944" y="4664085"/>
            <a:ext cx="5233107" cy="45437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2016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6376811" y="5151355"/>
            <a:ext cx="519924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791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lumns resul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51748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51748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50%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51748" y="454871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3351388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3351388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50%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3351388" y="454871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6286494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6286494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50%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286494" y="454871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9192684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9192684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50%</a:t>
            </a: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192684" y="454871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9" name="Rounded Rectangle 1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422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03251" y="1369621"/>
            <a:ext cx="10972800" cy="3507180"/>
          </a:xfrm>
          <a:custGeom>
            <a:avLst/>
            <a:gdLst/>
            <a:ahLst/>
            <a:cxnLst/>
            <a:rect l="l" t="t" r="r" b="b"/>
            <a:pathLst>
              <a:path w="8229600" h="2922650">
                <a:moveTo>
                  <a:pt x="1461325" y="0"/>
                </a:moveTo>
                <a:lnTo>
                  <a:pt x="6768275" y="0"/>
                </a:lnTo>
                <a:cubicBezTo>
                  <a:pt x="7575343" y="0"/>
                  <a:pt x="8229600" y="654257"/>
                  <a:pt x="8229600" y="1461325"/>
                </a:cubicBezTo>
                <a:cubicBezTo>
                  <a:pt x="8229600" y="2268393"/>
                  <a:pt x="7575343" y="2922650"/>
                  <a:pt x="6768275" y="2922650"/>
                </a:cubicBezTo>
                <a:lnTo>
                  <a:pt x="1461325" y="2922650"/>
                </a:lnTo>
                <a:cubicBezTo>
                  <a:pt x="654257" y="2922650"/>
                  <a:pt x="0" y="2268393"/>
                  <a:pt x="0" y="1461325"/>
                </a:cubicBezTo>
                <a:cubicBezTo>
                  <a:pt x="0" y="654257"/>
                  <a:pt x="654257" y="0"/>
                  <a:pt x="146132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591965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0358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03251" y="1473207"/>
            <a:ext cx="5204883" cy="3447167"/>
          </a:xfrm>
          <a:custGeom>
            <a:avLst/>
            <a:gdLst/>
            <a:ahLst/>
            <a:cxnLst/>
            <a:rect l="l" t="t" r="r" b="b"/>
            <a:pathLst>
              <a:path w="3903662" h="2872639">
                <a:moveTo>
                  <a:pt x="522813" y="0"/>
                </a:moveTo>
                <a:lnTo>
                  <a:pt x="3380849" y="0"/>
                </a:lnTo>
                <a:cubicBezTo>
                  <a:pt x="3669591" y="0"/>
                  <a:pt x="3903662" y="234071"/>
                  <a:pt x="3903662" y="522813"/>
                </a:cubicBezTo>
                <a:lnTo>
                  <a:pt x="3903662" y="2872639"/>
                </a:lnTo>
                <a:lnTo>
                  <a:pt x="0" y="2872639"/>
                </a:lnTo>
                <a:lnTo>
                  <a:pt x="0" y="522813"/>
                </a:lnTo>
                <a:cubicBezTo>
                  <a:pt x="0" y="234071"/>
                  <a:pt x="234071" y="0"/>
                  <a:pt x="52281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603251" y="4920371"/>
            <a:ext cx="5204883" cy="1310640"/>
          </a:xfrm>
          <a:custGeom>
            <a:avLst/>
            <a:gdLst/>
            <a:ahLst/>
            <a:cxnLst/>
            <a:rect l="l" t="t" r="r" b="b"/>
            <a:pathLst>
              <a:path w="3903662" h="1092200">
                <a:moveTo>
                  <a:pt x="0" y="0"/>
                </a:moveTo>
                <a:lnTo>
                  <a:pt x="3903662" y="0"/>
                </a:lnTo>
                <a:lnTo>
                  <a:pt x="3903662" y="595030"/>
                </a:lnTo>
                <a:cubicBezTo>
                  <a:pt x="3903662" y="869609"/>
                  <a:pt x="3681071" y="1092200"/>
                  <a:pt x="3406492" y="1092200"/>
                </a:cubicBezTo>
                <a:lnTo>
                  <a:pt x="497170" y="1092200"/>
                </a:lnTo>
                <a:cubicBezTo>
                  <a:pt x="222591" y="1092200"/>
                  <a:pt x="0" y="869609"/>
                  <a:pt x="0" y="595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948267" y="5140217"/>
            <a:ext cx="46228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948267" y="5434998"/>
            <a:ext cx="4622800" cy="6131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6371168" y="1473207"/>
            <a:ext cx="5204883" cy="3447167"/>
          </a:xfrm>
          <a:custGeom>
            <a:avLst/>
            <a:gdLst/>
            <a:ahLst/>
            <a:cxnLst/>
            <a:rect l="l" t="t" r="r" b="b"/>
            <a:pathLst>
              <a:path w="3903662" h="2872639">
                <a:moveTo>
                  <a:pt x="522813" y="0"/>
                </a:moveTo>
                <a:lnTo>
                  <a:pt x="3380849" y="0"/>
                </a:lnTo>
                <a:cubicBezTo>
                  <a:pt x="3669591" y="0"/>
                  <a:pt x="3903662" y="234071"/>
                  <a:pt x="3903662" y="522813"/>
                </a:cubicBezTo>
                <a:lnTo>
                  <a:pt x="3903662" y="2872639"/>
                </a:lnTo>
                <a:lnTo>
                  <a:pt x="0" y="2872639"/>
                </a:lnTo>
                <a:lnTo>
                  <a:pt x="0" y="522813"/>
                </a:lnTo>
                <a:cubicBezTo>
                  <a:pt x="0" y="234071"/>
                  <a:pt x="234071" y="0"/>
                  <a:pt x="52281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7" name="Rounded Rectangle 16"/>
          <p:cNvSpPr/>
          <p:nvPr userDrawn="1"/>
        </p:nvSpPr>
        <p:spPr>
          <a:xfrm>
            <a:off x="6371168" y="4920371"/>
            <a:ext cx="5204883" cy="1310640"/>
          </a:xfrm>
          <a:custGeom>
            <a:avLst/>
            <a:gdLst/>
            <a:ahLst/>
            <a:cxnLst/>
            <a:rect l="l" t="t" r="r" b="b"/>
            <a:pathLst>
              <a:path w="3903662" h="1092200">
                <a:moveTo>
                  <a:pt x="0" y="0"/>
                </a:moveTo>
                <a:lnTo>
                  <a:pt x="3903662" y="0"/>
                </a:lnTo>
                <a:lnTo>
                  <a:pt x="3903662" y="595030"/>
                </a:lnTo>
                <a:cubicBezTo>
                  <a:pt x="3903662" y="869609"/>
                  <a:pt x="3681071" y="1092200"/>
                  <a:pt x="3406492" y="1092200"/>
                </a:cubicBezTo>
                <a:lnTo>
                  <a:pt x="497170" y="1092200"/>
                </a:lnTo>
                <a:cubicBezTo>
                  <a:pt x="222591" y="1092200"/>
                  <a:pt x="0" y="869609"/>
                  <a:pt x="0" y="59503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716184" y="5140217"/>
            <a:ext cx="46228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6716184" y="5434998"/>
            <a:ext cx="4622800" cy="6131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205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7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animBg="1"/>
      <p:bldP spid="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with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1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03251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603251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68539" y="379476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67748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567748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2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4345518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67"/>
          </p:nvPr>
        </p:nvSpPr>
        <p:spPr>
          <a:xfrm>
            <a:off x="4345518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3" name="Rounded Rectangle 28"/>
          <p:cNvSpPr/>
          <p:nvPr userDrawn="1"/>
        </p:nvSpPr>
        <p:spPr>
          <a:xfrm>
            <a:off x="4345518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4610805" y="379476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5310014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5310014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8315782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72"/>
          </p:nvPr>
        </p:nvSpPr>
        <p:spPr>
          <a:xfrm>
            <a:off x="8315782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Rounded Rectangle 28"/>
          <p:cNvSpPr/>
          <p:nvPr userDrawn="1"/>
        </p:nvSpPr>
        <p:spPr>
          <a:xfrm>
            <a:off x="8315782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8581069" y="379476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280279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9280279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4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5349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9" grpId="0" animBg="1"/>
      <p:bldP spid="7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animBg="1"/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 animBg="1"/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mages with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1" y="5442591"/>
            <a:ext cx="3525147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68539" y="481584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67748" y="479942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567748" y="517421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4345517" y="5442591"/>
            <a:ext cx="3525147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4610805" y="481584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5310014" y="479942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5310014" y="517421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8050904" y="5442591"/>
            <a:ext cx="3525147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8327069" y="481584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026279" y="479942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9026279" y="517421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03251" y="1303484"/>
            <a:ext cx="3525147" cy="3172632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4345517" y="1303484"/>
            <a:ext cx="3525147" cy="3172632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77"/>
          </p:nvPr>
        </p:nvSpPr>
        <p:spPr>
          <a:xfrm>
            <a:off x="8050904" y="1303484"/>
            <a:ext cx="3525147" cy="3172632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2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/>
      <p:bldP spid="30" grpId="0"/>
      <p:bldP spid="43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721784" y="1394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8" name="Rounded Rectangle 18"/>
          <p:cNvSpPr/>
          <p:nvPr userDrawn="1"/>
        </p:nvSpPr>
        <p:spPr>
          <a:xfrm>
            <a:off x="721784" y="2929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066800" y="2991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1066800" y="3286158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6608235" y="1394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Rounded Rectangle 18"/>
          <p:cNvSpPr/>
          <p:nvPr userDrawn="1"/>
        </p:nvSpPr>
        <p:spPr>
          <a:xfrm>
            <a:off x="6608235" y="2929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953251" y="2991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6953251" y="3286158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69"/>
          </p:nvPr>
        </p:nvSpPr>
        <p:spPr>
          <a:xfrm>
            <a:off x="721784" y="4061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2" name="Rounded Rectangle 18"/>
          <p:cNvSpPr/>
          <p:nvPr userDrawn="1"/>
        </p:nvSpPr>
        <p:spPr>
          <a:xfrm>
            <a:off x="721784" y="5596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1066800" y="5658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1066800" y="5953158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72"/>
          </p:nvPr>
        </p:nvSpPr>
        <p:spPr>
          <a:xfrm>
            <a:off x="6608235" y="4061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6" name="Rounded Rectangle 18"/>
          <p:cNvSpPr/>
          <p:nvPr userDrawn="1"/>
        </p:nvSpPr>
        <p:spPr>
          <a:xfrm>
            <a:off x="6608235" y="5596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953251" y="5658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74" hasCustomPrompt="1"/>
          </p:nvPr>
        </p:nvSpPr>
        <p:spPr>
          <a:xfrm>
            <a:off x="6953251" y="5953158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7120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animBg="1"/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/>
      <p:bldP spid="52" grpId="0" animBg="1"/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 animBg="1"/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ircl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4" y="4267391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4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03254" y="1877692"/>
            <a:ext cx="2497151" cy="2247436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3448053" y="4267391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67" hasCustomPrompt="1"/>
          </p:nvPr>
        </p:nvSpPr>
        <p:spPr>
          <a:xfrm>
            <a:off x="3448053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3448053" y="1877692"/>
            <a:ext cx="2497151" cy="2247436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6225121" y="4267391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6225121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4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6225121" y="1877692"/>
            <a:ext cx="2497151" cy="2247436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9078903" y="4267391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9078903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49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9078903" y="1877692"/>
            <a:ext cx="2497151" cy="2247436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ircle images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838451" y="1813942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2838451" y="210872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03252" y="1801491"/>
            <a:ext cx="2028477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8589435" y="1813942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67" hasCustomPrompt="1"/>
          </p:nvPr>
        </p:nvSpPr>
        <p:spPr>
          <a:xfrm>
            <a:off x="8589435" y="210872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6354236" y="1801491"/>
            <a:ext cx="2028477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2838451" y="3993262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2838451" y="428804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603252" y="3980811"/>
            <a:ext cx="2028477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8589435" y="3993262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8589435" y="428804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6354236" y="3980811"/>
            <a:ext cx="2028477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67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ircl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2" y="338378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575738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3617386" y="338378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3589871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6546852" y="338378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6519338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9537702" y="338378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6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9510187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603252" y="600506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24938" y="399605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3617386" y="600506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2" name="Picture Placeholder 2"/>
          <p:cNvSpPr>
            <a:spLocks noGrp="1" noChangeAspect="1"/>
          </p:cNvSpPr>
          <p:nvPr>
            <p:ph type="pic" sz="quarter" idx="78"/>
          </p:nvPr>
        </p:nvSpPr>
        <p:spPr>
          <a:xfrm>
            <a:off x="3539071" y="399605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6546852" y="600506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4" name="Picture Placeholder 2"/>
          <p:cNvSpPr>
            <a:spLocks noGrp="1" noChangeAspect="1"/>
          </p:cNvSpPr>
          <p:nvPr>
            <p:ph type="pic" sz="quarter" idx="80"/>
          </p:nvPr>
        </p:nvSpPr>
        <p:spPr>
          <a:xfrm>
            <a:off x="6468538" y="399605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9537702" y="600506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6" name="Picture Placeholder 2"/>
          <p:cNvSpPr>
            <a:spLocks noGrp="1" noChangeAspect="1"/>
          </p:cNvSpPr>
          <p:nvPr>
            <p:ph type="pic" sz="quarter" idx="82"/>
          </p:nvPr>
        </p:nvSpPr>
        <p:spPr>
          <a:xfrm>
            <a:off x="9459387" y="399605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04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/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/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/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/>
      <p:bldP spid="6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/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/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s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32886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1" name="Rounded Rectangle 30"/>
          <p:cNvSpPr/>
          <p:nvPr userDrawn="1"/>
        </p:nvSpPr>
        <p:spPr>
          <a:xfrm>
            <a:off x="622447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65"/>
          </p:nvPr>
        </p:nvSpPr>
        <p:spPr>
          <a:xfrm>
            <a:off x="2800352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7" name="Rounded Rectangle 30"/>
          <p:cNvSpPr/>
          <p:nvPr userDrawn="1"/>
        </p:nvSpPr>
        <p:spPr>
          <a:xfrm>
            <a:off x="2789914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5065332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Rounded Rectangle 30"/>
          <p:cNvSpPr/>
          <p:nvPr userDrawn="1"/>
        </p:nvSpPr>
        <p:spPr>
          <a:xfrm>
            <a:off x="5054894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67"/>
          </p:nvPr>
        </p:nvSpPr>
        <p:spPr>
          <a:xfrm>
            <a:off x="7351332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1" name="Rounded Rectangle 30"/>
          <p:cNvSpPr/>
          <p:nvPr userDrawn="1"/>
        </p:nvSpPr>
        <p:spPr>
          <a:xfrm>
            <a:off x="7340894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68"/>
          </p:nvPr>
        </p:nvSpPr>
        <p:spPr>
          <a:xfrm>
            <a:off x="9624486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3" name="Rounded Rectangle 30"/>
          <p:cNvSpPr/>
          <p:nvPr userDrawn="1"/>
        </p:nvSpPr>
        <p:spPr>
          <a:xfrm>
            <a:off x="9614047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5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4980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31" grpId="0" animBg="1"/>
      <p:bldP spid="36" grpId="0"/>
      <p:bldP spid="37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1" y="1394298"/>
            <a:ext cx="10972800" cy="4574704"/>
          </a:xfrm>
          <a:prstGeom prst="rect">
            <a:avLst/>
          </a:prstGeom>
        </p:spPr>
        <p:txBody>
          <a:bodyPr vert="horz" lIns="95057" tIns="47529" rIns="95057" bIns="47529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568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1" y="1368898"/>
            <a:ext cx="10972800" cy="4889664"/>
          </a:xfrm>
          <a:prstGeom prst="rect">
            <a:avLst/>
          </a:prstGeom>
        </p:spPr>
        <p:txBody>
          <a:bodyPr vert="horz" lIns="95057" tIns="47529" rIns="95057" bIns="47529" numCol="2" spcCol="280728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184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1" y="1406998"/>
            <a:ext cx="10972800" cy="4912524"/>
          </a:xfrm>
          <a:prstGeom prst="rect">
            <a:avLst/>
          </a:prstGeom>
        </p:spPr>
        <p:txBody>
          <a:bodyPr vert="horz" lIns="95057" tIns="47529" rIns="95057" bIns="47529" numCol="3" spcCol="280728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85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973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601613" y="-1231872"/>
            <a:ext cx="10634887" cy="7035124"/>
          </a:xfrm>
          <a:custGeom>
            <a:avLst/>
            <a:gdLst/>
            <a:ahLst/>
            <a:cxnLst/>
            <a:rect l="l" t="t" r="r" b="b"/>
            <a:pathLst>
              <a:path w="7976165" h="5862603">
                <a:moveTo>
                  <a:pt x="7653935" y="2067213"/>
                </a:moveTo>
                <a:cubicBezTo>
                  <a:pt x="7770559" y="2067213"/>
                  <a:pt x="7887183" y="2111704"/>
                  <a:pt x="7976165" y="2200685"/>
                </a:cubicBezTo>
                <a:cubicBezTo>
                  <a:pt x="8154128" y="2378648"/>
                  <a:pt x="8154128" y="2667183"/>
                  <a:pt x="7976165" y="2845147"/>
                </a:cubicBezTo>
                <a:lnTo>
                  <a:pt x="5069879" y="5751433"/>
                </a:lnTo>
                <a:cubicBezTo>
                  <a:pt x="4891915" y="5929396"/>
                  <a:pt x="4603380" y="5929396"/>
                  <a:pt x="4425417" y="5751433"/>
                </a:cubicBezTo>
                <a:cubicBezTo>
                  <a:pt x="4247454" y="5573470"/>
                  <a:pt x="4247454" y="5284935"/>
                  <a:pt x="4425417" y="5106972"/>
                </a:cubicBezTo>
                <a:lnTo>
                  <a:pt x="7331703" y="2200685"/>
                </a:lnTo>
                <a:cubicBezTo>
                  <a:pt x="7420685" y="2111704"/>
                  <a:pt x="7537310" y="2067213"/>
                  <a:pt x="7653935" y="2067213"/>
                </a:cubicBezTo>
                <a:close/>
                <a:moveTo>
                  <a:pt x="6544741" y="1630098"/>
                </a:moveTo>
                <a:cubicBezTo>
                  <a:pt x="6661367" y="1630098"/>
                  <a:pt x="6777990" y="1674589"/>
                  <a:pt x="6866973" y="1763570"/>
                </a:cubicBezTo>
                <a:cubicBezTo>
                  <a:pt x="7044936" y="1941533"/>
                  <a:pt x="7044936" y="2230068"/>
                  <a:pt x="6866973" y="2408032"/>
                </a:cubicBezTo>
                <a:lnTo>
                  <a:pt x="3495076" y="5779929"/>
                </a:lnTo>
                <a:cubicBezTo>
                  <a:pt x="3317112" y="5957892"/>
                  <a:pt x="3028578" y="5957892"/>
                  <a:pt x="2850614" y="5779929"/>
                </a:cubicBezTo>
                <a:cubicBezTo>
                  <a:pt x="2672651" y="5601966"/>
                  <a:pt x="2672651" y="5313431"/>
                  <a:pt x="2850614" y="5135467"/>
                </a:cubicBezTo>
                <a:lnTo>
                  <a:pt x="6222511" y="1763571"/>
                </a:lnTo>
                <a:cubicBezTo>
                  <a:pt x="6311493" y="1674589"/>
                  <a:pt x="6428118" y="1630098"/>
                  <a:pt x="6544741" y="1630098"/>
                </a:cubicBezTo>
                <a:close/>
                <a:moveTo>
                  <a:pt x="6609833" y="11903"/>
                </a:moveTo>
                <a:cubicBezTo>
                  <a:pt x="6726458" y="11903"/>
                  <a:pt x="6843082" y="56394"/>
                  <a:pt x="6932064" y="145375"/>
                </a:cubicBezTo>
                <a:cubicBezTo>
                  <a:pt x="7110027" y="323338"/>
                  <a:pt x="7110027" y="611873"/>
                  <a:pt x="6932064" y="789837"/>
                </a:cubicBezTo>
                <a:lnTo>
                  <a:pt x="1992770" y="5729131"/>
                </a:lnTo>
                <a:cubicBezTo>
                  <a:pt x="1814807" y="5907094"/>
                  <a:pt x="1526272" y="5907094"/>
                  <a:pt x="1348308" y="5729130"/>
                </a:cubicBezTo>
                <a:cubicBezTo>
                  <a:pt x="1170346" y="5551168"/>
                  <a:pt x="1170346" y="5262633"/>
                  <a:pt x="1348309" y="5084670"/>
                </a:cubicBezTo>
                <a:lnTo>
                  <a:pt x="6287603" y="145375"/>
                </a:lnTo>
                <a:cubicBezTo>
                  <a:pt x="6376584" y="56394"/>
                  <a:pt x="6493209" y="11903"/>
                  <a:pt x="6609833" y="11903"/>
                </a:cubicBezTo>
                <a:close/>
                <a:moveTo>
                  <a:pt x="5515050" y="0"/>
                </a:moveTo>
                <a:cubicBezTo>
                  <a:pt x="5581109" y="1"/>
                  <a:pt x="5647168" y="25201"/>
                  <a:pt x="5697568" y="75602"/>
                </a:cubicBezTo>
                <a:cubicBezTo>
                  <a:pt x="5798370" y="176403"/>
                  <a:pt x="5798370" y="339835"/>
                  <a:pt x="5697568" y="440637"/>
                </a:cubicBezTo>
                <a:lnTo>
                  <a:pt x="365035" y="5773170"/>
                </a:lnTo>
                <a:cubicBezTo>
                  <a:pt x="264233" y="5873972"/>
                  <a:pt x="100801" y="5873972"/>
                  <a:pt x="0" y="5773170"/>
                </a:cubicBezTo>
                <a:cubicBezTo>
                  <a:pt x="-100802" y="5672369"/>
                  <a:pt x="-100802" y="5508937"/>
                  <a:pt x="0" y="5408135"/>
                </a:cubicBezTo>
                <a:lnTo>
                  <a:pt x="5332533" y="75602"/>
                </a:lnTo>
                <a:cubicBezTo>
                  <a:pt x="5382934" y="25200"/>
                  <a:pt x="5448992" y="0"/>
                  <a:pt x="55150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Rounded Rectangle 18"/>
          <p:cNvSpPr/>
          <p:nvPr userDrawn="1"/>
        </p:nvSpPr>
        <p:spPr>
          <a:xfrm rot="18900000">
            <a:off x="5793654" y="296271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38973" y="1958629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38973" y="2542427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Break </a:t>
            </a:r>
            <a:r>
              <a:rPr lang="es-ES_tradnl" dirty="0" err="1"/>
              <a:t>Section</a:t>
            </a:r>
            <a:r>
              <a:rPr lang="es-ES_tradnl" dirty="0"/>
              <a:t> </a:t>
            </a:r>
            <a:r>
              <a:rPr lang="es-ES_tradnl" dirty="0" err="1"/>
              <a:t>Subtitle</a:t>
            </a:r>
            <a:endParaRPr lang="es-ES_tradnl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9434" y="2975003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201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-3304233" y="563719"/>
            <a:ext cx="9242753" cy="7509636"/>
          </a:xfrm>
          <a:custGeom>
            <a:avLst/>
            <a:gdLst/>
            <a:ahLst/>
            <a:cxnLst/>
            <a:rect l="l" t="t" r="r" b="b"/>
            <a:pathLst>
              <a:path w="6932065" h="6258030">
                <a:moveTo>
                  <a:pt x="6544742" y="2108199"/>
                </a:moveTo>
                <a:cubicBezTo>
                  <a:pt x="6661367" y="2108199"/>
                  <a:pt x="6777992" y="2152691"/>
                  <a:pt x="6866974" y="2241671"/>
                </a:cubicBezTo>
                <a:cubicBezTo>
                  <a:pt x="7044937" y="2419635"/>
                  <a:pt x="7044937" y="2708170"/>
                  <a:pt x="6866974" y="2886133"/>
                </a:cubicBezTo>
                <a:lnTo>
                  <a:pt x="3495076" y="6258030"/>
                </a:lnTo>
                <a:cubicBezTo>
                  <a:pt x="3317113" y="6435994"/>
                  <a:pt x="3028578" y="6435994"/>
                  <a:pt x="2850615" y="6258030"/>
                </a:cubicBezTo>
                <a:cubicBezTo>
                  <a:pt x="2672652" y="6080067"/>
                  <a:pt x="2672652" y="5791532"/>
                  <a:pt x="2850615" y="5613569"/>
                </a:cubicBezTo>
                <a:lnTo>
                  <a:pt x="6222513" y="2241671"/>
                </a:lnTo>
                <a:cubicBezTo>
                  <a:pt x="6311494" y="2152690"/>
                  <a:pt x="6428118" y="2108199"/>
                  <a:pt x="6544742" y="2108199"/>
                </a:cubicBezTo>
                <a:close/>
                <a:moveTo>
                  <a:pt x="6609834" y="490004"/>
                </a:moveTo>
                <a:cubicBezTo>
                  <a:pt x="6726459" y="490004"/>
                  <a:pt x="6843084" y="534495"/>
                  <a:pt x="6932065" y="623477"/>
                </a:cubicBezTo>
                <a:cubicBezTo>
                  <a:pt x="7110028" y="801440"/>
                  <a:pt x="7110028" y="1089975"/>
                  <a:pt x="6932065" y="1267938"/>
                </a:cubicBezTo>
                <a:lnTo>
                  <a:pt x="1992770" y="6207232"/>
                </a:lnTo>
                <a:cubicBezTo>
                  <a:pt x="1814808" y="6385196"/>
                  <a:pt x="1526273" y="6385196"/>
                  <a:pt x="1348309" y="6207232"/>
                </a:cubicBezTo>
                <a:cubicBezTo>
                  <a:pt x="1170346" y="6029269"/>
                  <a:pt x="1170346" y="5740734"/>
                  <a:pt x="1348309" y="5562771"/>
                </a:cubicBezTo>
                <a:lnTo>
                  <a:pt x="6287604" y="623477"/>
                </a:lnTo>
                <a:cubicBezTo>
                  <a:pt x="6376585" y="534495"/>
                  <a:pt x="6493210" y="490004"/>
                  <a:pt x="6609834" y="490004"/>
                </a:cubicBezTo>
                <a:close/>
                <a:moveTo>
                  <a:pt x="5515052" y="478102"/>
                </a:moveTo>
                <a:cubicBezTo>
                  <a:pt x="5581110" y="478102"/>
                  <a:pt x="5647169" y="503302"/>
                  <a:pt x="5697569" y="553703"/>
                </a:cubicBezTo>
                <a:cubicBezTo>
                  <a:pt x="5798371" y="654505"/>
                  <a:pt x="5798371" y="817936"/>
                  <a:pt x="5697569" y="918738"/>
                </a:cubicBezTo>
                <a:lnTo>
                  <a:pt x="365036" y="6251272"/>
                </a:lnTo>
                <a:cubicBezTo>
                  <a:pt x="264234" y="6352073"/>
                  <a:pt x="100802" y="6352073"/>
                  <a:pt x="0" y="6251272"/>
                </a:cubicBezTo>
                <a:cubicBezTo>
                  <a:pt x="-100801" y="6150469"/>
                  <a:pt x="-100801" y="5987038"/>
                  <a:pt x="0" y="5886236"/>
                </a:cubicBezTo>
                <a:lnTo>
                  <a:pt x="5332534" y="553702"/>
                </a:lnTo>
                <a:cubicBezTo>
                  <a:pt x="5382935" y="503302"/>
                  <a:pt x="5448993" y="478101"/>
                  <a:pt x="5515052" y="478102"/>
                </a:cubicBezTo>
                <a:close/>
                <a:moveTo>
                  <a:pt x="4500043" y="0"/>
                </a:moveTo>
                <a:cubicBezTo>
                  <a:pt x="4616667" y="0"/>
                  <a:pt x="4733292" y="44491"/>
                  <a:pt x="4822273" y="133473"/>
                </a:cubicBezTo>
                <a:cubicBezTo>
                  <a:pt x="5000237" y="311436"/>
                  <a:pt x="5000237" y="599971"/>
                  <a:pt x="4822273" y="777934"/>
                </a:cubicBezTo>
                <a:lnTo>
                  <a:pt x="1450376" y="4149832"/>
                </a:lnTo>
                <a:cubicBezTo>
                  <a:pt x="1272413" y="4327795"/>
                  <a:pt x="983878" y="4327795"/>
                  <a:pt x="805915" y="4149832"/>
                </a:cubicBezTo>
                <a:cubicBezTo>
                  <a:pt x="627951" y="3971869"/>
                  <a:pt x="627951" y="3683333"/>
                  <a:pt x="805915" y="3505370"/>
                </a:cubicBezTo>
                <a:lnTo>
                  <a:pt x="4177812" y="133473"/>
                </a:lnTo>
                <a:cubicBezTo>
                  <a:pt x="4266794" y="44491"/>
                  <a:pt x="4383418" y="0"/>
                  <a:pt x="450004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 rot="18900000">
            <a:off x="137919" y="6788509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782573" y="2543223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782573" y="312702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Break </a:t>
            </a:r>
            <a:r>
              <a:rPr lang="es-ES_tradnl" dirty="0" err="1"/>
              <a:t>Section</a:t>
            </a:r>
            <a:r>
              <a:rPr lang="es-ES_tradnl" dirty="0"/>
              <a:t> </a:t>
            </a:r>
            <a:r>
              <a:rPr lang="es-ES_tradnl" dirty="0" err="1"/>
              <a:t>Subtitle</a:t>
            </a:r>
            <a:endParaRPr lang="es-ES_tradnl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803034" y="3559596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448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-1610899" y="-1708902"/>
            <a:ext cx="9242753" cy="7509636"/>
          </a:xfrm>
          <a:custGeom>
            <a:avLst/>
            <a:gdLst/>
            <a:ahLst/>
            <a:cxnLst/>
            <a:rect l="l" t="t" r="r" b="b"/>
            <a:pathLst>
              <a:path w="6932065" h="6258030">
                <a:moveTo>
                  <a:pt x="6544742" y="2108199"/>
                </a:moveTo>
                <a:cubicBezTo>
                  <a:pt x="6661367" y="2108199"/>
                  <a:pt x="6777992" y="2152691"/>
                  <a:pt x="6866974" y="2241671"/>
                </a:cubicBezTo>
                <a:cubicBezTo>
                  <a:pt x="7044937" y="2419635"/>
                  <a:pt x="7044937" y="2708170"/>
                  <a:pt x="6866974" y="2886133"/>
                </a:cubicBezTo>
                <a:lnTo>
                  <a:pt x="3495076" y="6258030"/>
                </a:lnTo>
                <a:cubicBezTo>
                  <a:pt x="3317113" y="6435994"/>
                  <a:pt x="3028578" y="6435994"/>
                  <a:pt x="2850615" y="6258030"/>
                </a:cubicBezTo>
                <a:cubicBezTo>
                  <a:pt x="2672652" y="6080067"/>
                  <a:pt x="2672652" y="5791532"/>
                  <a:pt x="2850615" y="5613569"/>
                </a:cubicBezTo>
                <a:lnTo>
                  <a:pt x="6222513" y="2241671"/>
                </a:lnTo>
                <a:cubicBezTo>
                  <a:pt x="6311494" y="2152690"/>
                  <a:pt x="6428118" y="2108199"/>
                  <a:pt x="6544742" y="2108199"/>
                </a:cubicBezTo>
                <a:close/>
                <a:moveTo>
                  <a:pt x="6609834" y="490004"/>
                </a:moveTo>
                <a:cubicBezTo>
                  <a:pt x="6726459" y="490004"/>
                  <a:pt x="6843084" y="534495"/>
                  <a:pt x="6932065" y="623477"/>
                </a:cubicBezTo>
                <a:cubicBezTo>
                  <a:pt x="7110028" y="801440"/>
                  <a:pt x="7110028" y="1089975"/>
                  <a:pt x="6932065" y="1267938"/>
                </a:cubicBezTo>
                <a:lnTo>
                  <a:pt x="1992770" y="6207232"/>
                </a:lnTo>
                <a:cubicBezTo>
                  <a:pt x="1814808" y="6385196"/>
                  <a:pt x="1526273" y="6385196"/>
                  <a:pt x="1348309" y="6207232"/>
                </a:cubicBezTo>
                <a:cubicBezTo>
                  <a:pt x="1170346" y="6029269"/>
                  <a:pt x="1170346" y="5740734"/>
                  <a:pt x="1348309" y="5562771"/>
                </a:cubicBezTo>
                <a:lnTo>
                  <a:pt x="6287604" y="623477"/>
                </a:lnTo>
                <a:cubicBezTo>
                  <a:pt x="6376585" y="534495"/>
                  <a:pt x="6493210" y="490004"/>
                  <a:pt x="6609834" y="490004"/>
                </a:cubicBezTo>
                <a:close/>
                <a:moveTo>
                  <a:pt x="5515052" y="478102"/>
                </a:moveTo>
                <a:cubicBezTo>
                  <a:pt x="5581110" y="478102"/>
                  <a:pt x="5647169" y="503302"/>
                  <a:pt x="5697569" y="553703"/>
                </a:cubicBezTo>
                <a:cubicBezTo>
                  <a:pt x="5798371" y="654505"/>
                  <a:pt x="5798371" y="817936"/>
                  <a:pt x="5697569" y="918738"/>
                </a:cubicBezTo>
                <a:lnTo>
                  <a:pt x="365036" y="6251272"/>
                </a:lnTo>
                <a:cubicBezTo>
                  <a:pt x="264234" y="6352073"/>
                  <a:pt x="100802" y="6352073"/>
                  <a:pt x="0" y="6251272"/>
                </a:cubicBezTo>
                <a:cubicBezTo>
                  <a:pt x="-100801" y="6150469"/>
                  <a:pt x="-100801" y="5987038"/>
                  <a:pt x="0" y="5886236"/>
                </a:cubicBezTo>
                <a:lnTo>
                  <a:pt x="5332534" y="553702"/>
                </a:lnTo>
                <a:cubicBezTo>
                  <a:pt x="5382935" y="503302"/>
                  <a:pt x="5448993" y="478101"/>
                  <a:pt x="5515052" y="478102"/>
                </a:cubicBezTo>
                <a:close/>
                <a:moveTo>
                  <a:pt x="4500043" y="0"/>
                </a:moveTo>
                <a:cubicBezTo>
                  <a:pt x="4616667" y="0"/>
                  <a:pt x="4733292" y="44491"/>
                  <a:pt x="4822273" y="133473"/>
                </a:cubicBezTo>
                <a:cubicBezTo>
                  <a:pt x="5000237" y="311436"/>
                  <a:pt x="5000237" y="599971"/>
                  <a:pt x="4822273" y="777934"/>
                </a:cubicBezTo>
                <a:lnTo>
                  <a:pt x="1450376" y="4149832"/>
                </a:lnTo>
                <a:cubicBezTo>
                  <a:pt x="1272413" y="4327795"/>
                  <a:pt x="983878" y="4327795"/>
                  <a:pt x="805915" y="4149832"/>
                </a:cubicBezTo>
                <a:cubicBezTo>
                  <a:pt x="627951" y="3971869"/>
                  <a:pt x="627951" y="3683333"/>
                  <a:pt x="805915" y="3505370"/>
                </a:cubicBezTo>
                <a:lnTo>
                  <a:pt x="4177812" y="133473"/>
                </a:lnTo>
                <a:cubicBezTo>
                  <a:pt x="4266794" y="44491"/>
                  <a:pt x="4383418" y="0"/>
                  <a:pt x="450004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 rot="18900000">
            <a:off x="1001518" y="5334424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138173" y="3247495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138173" y="3831293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Break </a:t>
            </a:r>
            <a:r>
              <a:rPr lang="es-ES_tradnl" dirty="0" err="1"/>
              <a:t>Section</a:t>
            </a:r>
            <a:r>
              <a:rPr lang="es-ES_tradnl" dirty="0"/>
              <a:t> </a:t>
            </a:r>
            <a:r>
              <a:rPr lang="es-ES_tradnl" dirty="0" err="1"/>
              <a:t>Subtitle</a:t>
            </a:r>
            <a:endParaRPr lang="es-ES_tradnl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158634" y="4263868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311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 rot="18900000">
            <a:off x="800771" y="3115671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 rot="18900000">
            <a:off x="2256987" y="3714319"/>
            <a:ext cx="4527448" cy="65382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 rot="18900000" flipV="1">
            <a:off x="-292739" y="3248182"/>
            <a:ext cx="6422592" cy="3703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ounded Rectangle 5"/>
          <p:cNvSpPr/>
          <p:nvPr userDrawn="1"/>
        </p:nvSpPr>
        <p:spPr>
          <a:xfrm rot="18900000">
            <a:off x="627181" y="2201944"/>
            <a:ext cx="4527448" cy="6538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 Placeholder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82573" y="2543223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82573" y="312702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Break </a:t>
            </a:r>
            <a:r>
              <a:rPr lang="es-ES_tradnl" dirty="0" err="1"/>
              <a:t>Section</a:t>
            </a:r>
            <a:r>
              <a:rPr lang="es-ES_tradnl" dirty="0"/>
              <a:t> </a:t>
            </a:r>
            <a:r>
              <a:rPr lang="es-ES_tradnl" dirty="0" err="1"/>
              <a:t>Subtitle</a:t>
            </a:r>
            <a:endParaRPr lang="es-ES_tradnl" dirty="0"/>
          </a:p>
        </p:txBody>
      </p:sp>
      <p:sp>
        <p:nvSpPr>
          <p:cNvPr id="9" name="Text Placeholder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803034" y="3559596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95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6" grpId="0" animBg="1"/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209FD6D3-F58D-4502-91D9-C9DE4D6CDB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25">
            <a:extLst>
              <a:ext uri="{FF2B5EF4-FFF2-40B4-BE49-F238E27FC236}">
                <a16:creationId xmlns:a16="http://schemas.microsoft.com/office/drawing/2014/main" id="{EFDF74EB-32AA-439C-9999-86819FE47842}"/>
              </a:ext>
            </a:extLst>
          </p:cNvPr>
          <p:cNvSpPr>
            <a:spLocks/>
          </p:cNvSpPr>
          <p:nvPr userDrawn="1"/>
        </p:nvSpPr>
        <p:spPr bwMode="auto">
          <a:xfrm>
            <a:off x="630692" y="1649412"/>
            <a:ext cx="1257300" cy="1257300"/>
          </a:xfrm>
          <a:custGeom>
            <a:avLst/>
            <a:gdLst>
              <a:gd name="T0" fmla="*/ 608 w 643"/>
              <a:gd name="T1" fmla="*/ 35 h 644"/>
              <a:gd name="T2" fmla="*/ 608 w 643"/>
              <a:gd name="T3" fmla="*/ 163 h 644"/>
              <a:gd name="T4" fmla="*/ 163 w 643"/>
              <a:gd name="T5" fmla="*/ 609 h 644"/>
              <a:gd name="T6" fmla="*/ 35 w 643"/>
              <a:gd name="T7" fmla="*/ 609 h 644"/>
              <a:gd name="T8" fmla="*/ 35 w 643"/>
              <a:gd name="T9" fmla="*/ 609 h 644"/>
              <a:gd name="T10" fmla="*/ 35 w 643"/>
              <a:gd name="T11" fmla="*/ 481 h 644"/>
              <a:gd name="T12" fmla="*/ 480 w 643"/>
              <a:gd name="T13" fmla="*/ 35 h 644"/>
              <a:gd name="T14" fmla="*/ 608 w 643"/>
              <a:gd name="T15" fmla="*/ 35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3" h="644">
                <a:moveTo>
                  <a:pt x="608" y="35"/>
                </a:moveTo>
                <a:cubicBezTo>
                  <a:pt x="643" y="71"/>
                  <a:pt x="643" y="128"/>
                  <a:pt x="608" y="163"/>
                </a:cubicBezTo>
                <a:cubicBezTo>
                  <a:pt x="163" y="609"/>
                  <a:pt x="163" y="609"/>
                  <a:pt x="163" y="609"/>
                </a:cubicBezTo>
                <a:cubicBezTo>
                  <a:pt x="127" y="644"/>
                  <a:pt x="70" y="644"/>
                  <a:pt x="35" y="609"/>
                </a:cubicBezTo>
                <a:cubicBezTo>
                  <a:pt x="35" y="609"/>
                  <a:pt x="35" y="609"/>
                  <a:pt x="35" y="609"/>
                </a:cubicBezTo>
                <a:cubicBezTo>
                  <a:pt x="0" y="573"/>
                  <a:pt x="0" y="516"/>
                  <a:pt x="35" y="481"/>
                </a:cubicBezTo>
                <a:cubicBezTo>
                  <a:pt x="480" y="35"/>
                  <a:pt x="480" y="35"/>
                  <a:pt x="480" y="35"/>
                </a:cubicBezTo>
                <a:cubicBezTo>
                  <a:pt x="516" y="0"/>
                  <a:pt x="573" y="0"/>
                  <a:pt x="608" y="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C76BA4D0-28E0-4AC8-A86C-658BF159CC9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60738" y="2124075"/>
            <a:ext cx="8670524" cy="285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21">
            <a:extLst>
              <a:ext uri="{FF2B5EF4-FFF2-40B4-BE49-F238E27FC236}">
                <a16:creationId xmlns:a16="http://schemas.microsoft.com/office/drawing/2014/main" id="{3C4363A1-C1FE-40B7-BD43-45B6CBBBE595}"/>
              </a:ext>
            </a:extLst>
          </p:cNvPr>
          <p:cNvSpPr>
            <a:spLocks/>
          </p:cNvSpPr>
          <p:nvPr userDrawn="1"/>
        </p:nvSpPr>
        <p:spPr bwMode="auto">
          <a:xfrm>
            <a:off x="1997982" y="1797050"/>
            <a:ext cx="654050" cy="654050"/>
          </a:xfrm>
          <a:custGeom>
            <a:avLst/>
            <a:gdLst>
              <a:gd name="T0" fmla="*/ 328 w 335"/>
              <a:gd name="T1" fmla="*/ 56 h 335"/>
              <a:gd name="T2" fmla="*/ 299 w 335"/>
              <a:gd name="T3" fmla="*/ 57 h 335"/>
              <a:gd name="T4" fmla="*/ 274 w 335"/>
              <a:gd name="T5" fmla="*/ 57 h 335"/>
              <a:gd name="T6" fmla="*/ 274 w 335"/>
              <a:gd name="T7" fmla="*/ 82 h 335"/>
              <a:gd name="T8" fmla="*/ 273 w 335"/>
              <a:gd name="T9" fmla="*/ 110 h 335"/>
              <a:gd name="T10" fmla="*/ 245 w 335"/>
              <a:gd name="T11" fmla="*/ 111 h 335"/>
              <a:gd name="T12" fmla="*/ 220 w 335"/>
              <a:gd name="T13" fmla="*/ 111 h 335"/>
              <a:gd name="T14" fmla="*/ 220 w 335"/>
              <a:gd name="T15" fmla="*/ 136 h 335"/>
              <a:gd name="T16" fmla="*/ 219 w 335"/>
              <a:gd name="T17" fmla="*/ 165 h 335"/>
              <a:gd name="T18" fmla="*/ 190 w 335"/>
              <a:gd name="T19" fmla="*/ 166 h 335"/>
              <a:gd name="T20" fmla="*/ 166 w 335"/>
              <a:gd name="T21" fmla="*/ 166 h 335"/>
              <a:gd name="T22" fmla="*/ 166 w 335"/>
              <a:gd name="T23" fmla="*/ 190 h 335"/>
              <a:gd name="T24" fmla="*/ 165 w 335"/>
              <a:gd name="T25" fmla="*/ 219 h 335"/>
              <a:gd name="T26" fmla="*/ 136 w 335"/>
              <a:gd name="T27" fmla="*/ 220 h 335"/>
              <a:gd name="T28" fmla="*/ 111 w 335"/>
              <a:gd name="T29" fmla="*/ 220 h 335"/>
              <a:gd name="T30" fmla="*/ 111 w 335"/>
              <a:gd name="T31" fmla="*/ 245 h 335"/>
              <a:gd name="T32" fmla="*/ 110 w 335"/>
              <a:gd name="T33" fmla="*/ 273 h 335"/>
              <a:gd name="T34" fmla="*/ 82 w 335"/>
              <a:gd name="T35" fmla="*/ 274 h 335"/>
              <a:gd name="T36" fmla="*/ 57 w 335"/>
              <a:gd name="T37" fmla="*/ 274 h 335"/>
              <a:gd name="T38" fmla="*/ 57 w 335"/>
              <a:gd name="T39" fmla="*/ 299 h 335"/>
              <a:gd name="T40" fmla="*/ 56 w 335"/>
              <a:gd name="T41" fmla="*/ 328 h 335"/>
              <a:gd name="T42" fmla="*/ 27 w 335"/>
              <a:gd name="T43" fmla="*/ 329 h 335"/>
              <a:gd name="T44" fmla="*/ 3 w 335"/>
              <a:gd name="T45" fmla="*/ 329 h 335"/>
              <a:gd name="T46" fmla="*/ 0 w 335"/>
              <a:gd name="T47" fmla="*/ 326 h 335"/>
              <a:gd name="T48" fmla="*/ 28 w 335"/>
              <a:gd name="T49" fmla="*/ 325 h 335"/>
              <a:gd name="T50" fmla="*/ 53 w 335"/>
              <a:gd name="T51" fmla="*/ 325 h 335"/>
              <a:gd name="T52" fmla="*/ 53 w 335"/>
              <a:gd name="T53" fmla="*/ 300 h 335"/>
              <a:gd name="T54" fmla="*/ 54 w 335"/>
              <a:gd name="T55" fmla="*/ 272 h 335"/>
              <a:gd name="T56" fmla="*/ 83 w 335"/>
              <a:gd name="T57" fmla="*/ 271 h 335"/>
              <a:gd name="T58" fmla="*/ 107 w 335"/>
              <a:gd name="T59" fmla="*/ 271 h 335"/>
              <a:gd name="T60" fmla="*/ 108 w 335"/>
              <a:gd name="T61" fmla="*/ 246 h 335"/>
              <a:gd name="T62" fmla="*/ 109 w 335"/>
              <a:gd name="T63" fmla="*/ 217 h 335"/>
              <a:gd name="T64" fmla="*/ 137 w 335"/>
              <a:gd name="T65" fmla="*/ 216 h 335"/>
              <a:gd name="T66" fmla="*/ 162 w 335"/>
              <a:gd name="T67" fmla="*/ 216 h 335"/>
              <a:gd name="T68" fmla="*/ 162 w 335"/>
              <a:gd name="T69" fmla="*/ 192 h 335"/>
              <a:gd name="T70" fmla="*/ 163 w 335"/>
              <a:gd name="T71" fmla="*/ 163 h 335"/>
              <a:gd name="T72" fmla="*/ 192 w 335"/>
              <a:gd name="T73" fmla="*/ 162 h 335"/>
              <a:gd name="T74" fmla="*/ 216 w 335"/>
              <a:gd name="T75" fmla="*/ 162 h 335"/>
              <a:gd name="T76" fmla="*/ 216 w 335"/>
              <a:gd name="T77" fmla="*/ 137 h 335"/>
              <a:gd name="T78" fmla="*/ 217 w 335"/>
              <a:gd name="T79" fmla="*/ 109 h 335"/>
              <a:gd name="T80" fmla="*/ 246 w 335"/>
              <a:gd name="T81" fmla="*/ 107 h 335"/>
              <a:gd name="T82" fmla="*/ 271 w 335"/>
              <a:gd name="T83" fmla="*/ 107 h 335"/>
              <a:gd name="T84" fmla="*/ 271 w 335"/>
              <a:gd name="T85" fmla="*/ 83 h 335"/>
              <a:gd name="T86" fmla="*/ 272 w 335"/>
              <a:gd name="T87" fmla="*/ 54 h 335"/>
              <a:gd name="T88" fmla="*/ 300 w 335"/>
              <a:gd name="T89" fmla="*/ 53 h 335"/>
              <a:gd name="T90" fmla="*/ 325 w 335"/>
              <a:gd name="T91" fmla="*/ 53 h 335"/>
              <a:gd name="T92" fmla="*/ 325 w 335"/>
              <a:gd name="T93" fmla="*/ 28 h 335"/>
              <a:gd name="T94" fmla="*/ 326 w 335"/>
              <a:gd name="T95" fmla="*/ 0 h 335"/>
              <a:gd name="T96" fmla="*/ 329 w 335"/>
              <a:gd name="T97" fmla="*/ 3 h 335"/>
              <a:gd name="T98" fmla="*/ 329 w 335"/>
              <a:gd name="T99" fmla="*/ 27 h 335"/>
              <a:gd name="T100" fmla="*/ 328 w 335"/>
              <a:gd name="T101" fmla="*/ 56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35" h="335">
                <a:moveTo>
                  <a:pt x="328" y="56"/>
                </a:moveTo>
                <a:cubicBezTo>
                  <a:pt x="320" y="63"/>
                  <a:pt x="309" y="60"/>
                  <a:pt x="299" y="57"/>
                </a:cubicBezTo>
                <a:cubicBezTo>
                  <a:pt x="290" y="54"/>
                  <a:pt x="280" y="51"/>
                  <a:pt x="274" y="57"/>
                </a:cubicBezTo>
                <a:cubicBezTo>
                  <a:pt x="269" y="63"/>
                  <a:pt x="271" y="72"/>
                  <a:pt x="274" y="82"/>
                </a:cubicBezTo>
                <a:cubicBezTo>
                  <a:pt x="278" y="92"/>
                  <a:pt x="281" y="103"/>
                  <a:pt x="273" y="110"/>
                </a:cubicBezTo>
                <a:cubicBezTo>
                  <a:pt x="266" y="118"/>
                  <a:pt x="255" y="114"/>
                  <a:pt x="245" y="111"/>
                </a:cubicBezTo>
                <a:cubicBezTo>
                  <a:pt x="235" y="108"/>
                  <a:pt x="226" y="105"/>
                  <a:pt x="220" y="111"/>
                </a:cubicBezTo>
                <a:cubicBezTo>
                  <a:pt x="214" y="117"/>
                  <a:pt x="217" y="126"/>
                  <a:pt x="220" y="136"/>
                </a:cubicBezTo>
                <a:cubicBezTo>
                  <a:pt x="223" y="146"/>
                  <a:pt x="227" y="157"/>
                  <a:pt x="219" y="165"/>
                </a:cubicBezTo>
                <a:cubicBezTo>
                  <a:pt x="211" y="172"/>
                  <a:pt x="201" y="169"/>
                  <a:pt x="190" y="166"/>
                </a:cubicBezTo>
                <a:cubicBezTo>
                  <a:pt x="181" y="163"/>
                  <a:pt x="172" y="160"/>
                  <a:pt x="166" y="166"/>
                </a:cubicBezTo>
                <a:cubicBezTo>
                  <a:pt x="160" y="172"/>
                  <a:pt x="163" y="181"/>
                  <a:pt x="166" y="190"/>
                </a:cubicBezTo>
                <a:cubicBezTo>
                  <a:pt x="169" y="201"/>
                  <a:pt x="172" y="211"/>
                  <a:pt x="165" y="219"/>
                </a:cubicBezTo>
                <a:cubicBezTo>
                  <a:pt x="157" y="227"/>
                  <a:pt x="146" y="223"/>
                  <a:pt x="136" y="220"/>
                </a:cubicBezTo>
                <a:cubicBezTo>
                  <a:pt x="126" y="217"/>
                  <a:pt x="117" y="214"/>
                  <a:pt x="111" y="220"/>
                </a:cubicBezTo>
                <a:cubicBezTo>
                  <a:pt x="105" y="226"/>
                  <a:pt x="108" y="235"/>
                  <a:pt x="111" y="245"/>
                </a:cubicBezTo>
                <a:cubicBezTo>
                  <a:pt x="115" y="255"/>
                  <a:pt x="118" y="266"/>
                  <a:pt x="110" y="273"/>
                </a:cubicBezTo>
                <a:cubicBezTo>
                  <a:pt x="103" y="281"/>
                  <a:pt x="92" y="278"/>
                  <a:pt x="82" y="274"/>
                </a:cubicBezTo>
                <a:cubicBezTo>
                  <a:pt x="72" y="271"/>
                  <a:pt x="63" y="268"/>
                  <a:pt x="57" y="274"/>
                </a:cubicBezTo>
                <a:cubicBezTo>
                  <a:pt x="51" y="280"/>
                  <a:pt x="54" y="289"/>
                  <a:pt x="57" y="299"/>
                </a:cubicBezTo>
                <a:cubicBezTo>
                  <a:pt x="60" y="309"/>
                  <a:pt x="64" y="320"/>
                  <a:pt x="56" y="328"/>
                </a:cubicBezTo>
                <a:cubicBezTo>
                  <a:pt x="48" y="335"/>
                  <a:pt x="38" y="332"/>
                  <a:pt x="27" y="329"/>
                </a:cubicBezTo>
                <a:cubicBezTo>
                  <a:pt x="18" y="326"/>
                  <a:pt x="9" y="323"/>
                  <a:pt x="3" y="329"/>
                </a:cubicBezTo>
                <a:cubicBezTo>
                  <a:pt x="0" y="326"/>
                  <a:pt x="0" y="326"/>
                  <a:pt x="0" y="326"/>
                </a:cubicBezTo>
                <a:cubicBezTo>
                  <a:pt x="7" y="318"/>
                  <a:pt x="18" y="322"/>
                  <a:pt x="28" y="325"/>
                </a:cubicBezTo>
                <a:cubicBezTo>
                  <a:pt x="38" y="328"/>
                  <a:pt x="47" y="331"/>
                  <a:pt x="53" y="325"/>
                </a:cubicBezTo>
                <a:cubicBezTo>
                  <a:pt x="59" y="319"/>
                  <a:pt x="56" y="310"/>
                  <a:pt x="53" y="300"/>
                </a:cubicBezTo>
                <a:cubicBezTo>
                  <a:pt x="50" y="290"/>
                  <a:pt x="47" y="279"/>
                  <a:pt x="54" y="272"/>
                </a:cubicBezTo>
                <a:cubicBezTo>
                  <a:pt x="62" y="264"/>
                  <a:pt x="73" y="267"/>
                  <a:pt x="83" y="271"/>
                </a:cubicBezTo>
                <a:cubicBezTo>
                  <a:pt x="92" y="274"/>
                  <a:pt x="101" y="276"/>
                  <a:pt x="107" y="271"/>
                </a:cubicBezTo>
                <a:cubicBezTo>
                  <a:pt x="113" y="265"/>
                  <a:pt x="111" y="255"/>
                  <a:pt x="108" y="246"/>
                </a:cubicBezTo>
                <a:cubicBezTo>
                  <a:pt x="104" y="236"/>
                  <a:pt x="101" y="225"/>
                  <a:pt x="109" y="217"/>
                </a:cubicBezTo>
                <a:cubicBezTo>
                  <a:pt x="116" y="210"/>
                  <a:pt x="127" y="213"/>
                  <a:pt x="137" y="216"/>
                </a:cubicBezTo>
                <a:cubicBezTo>
                  <a:pt x="147" y="219"/>
                  <a:pt x="156" y="222"/>
                  <a:pt x="162" y="216"/>
                </a:cubicBezTo>
                <a:cubicBezTo>
                  <a:pt x="168" y="210"/>
                  <a:pt x="165" y="201"/>
                  <a:pt x="162" y="192"/>
                </a:cubicBezTo>
                <a:cubicBezTo>
                  <a:pt x="159" y="181"/>
                  <a:pt x="155" y="171"/>
                  <a:pt x="163" y="163"/>
                </a:cubicBezTo>
                <a:cubicBezTo>
                  <a:pt x="171" y="155"/>
                  <a:pt x="181" y="159"/>
                  <a:pt x="192" y="162"/>
                </a:cubicBezTo>
                <a:cubicBezTo>
                  <a:pt x="201" y="165"/>
                  <a:pt x="210" y="168"/>
                  <a:pt x="216" y="162"/>
                </a:cubicBezTo>
                <a:cubicBezTo>
                  <a:pt x="222" y="156"/>
                  <a:pt x="219" y="147"/>
                  <a:pt x="216" y="137"/>
                </a:cubicBezTo>
                <a:cubicBezTo>
                  <a:pt x="213" y="127"/>
                  <a:pt x="210" y="116"/>
                  <a:pt x="217" y="109"/>
                </a:cubicBezTo>
                <a:cubicBezTo>
                  <a:pt x="225" y="101"/>
                  <a:pt x="236" y="104"/>
                  <a:pt x="246" y="107"/>
                </a:cubicBezTo>
                <a:cubicBezTo>
                  <a:pt x="256" y="110"/>
                  <a:pt x="265" y="113"/>
                  <a:pt x="271" y="107"/>
                </a:cubicBezTo>
                <a:cubicBezTo>
                  <a:pt x="277" y="101"/>
                  <a:pt x="274" y="92"/>
                  <a:pt x="271" y="83"/>
                </a:cubicBezTo>
                <a:cubicBezTo>
                  <a:pt x="267" y="72"/>
                  <a:pt x="264" y="62"/>
                  <a:pt x="272" y="54"/>
                </a:cubicBezTo>
                <a:cubicBezTo>
                  <a:pt x="279" y="47"/>
                  <a:pt x="290" y="50"/>
                  <a:pt x="300" y="53"/>
                </a:cubicBezTo>
                <a:cubicBezTo>
                  <a:pt x="310" y="56"/>
                  <a:pt x="319" y="59"/>
                  <a:pt x="325" y="53"/>
                </a:cubicBezTo>
                <a:cubicBezTo>
                  <a:pt x="331" y="47"/>
                  <a:pt x="328" y="38"/>
                  <a:pt x="325" y="28"/>
                </a:cubicBezTo>
                <a:cubicBezTo>
                  <a:pt x="322" y="18"/>
                  <a:pt x="318" y="7"/>
                  <a:pt x="326" y="0"/>
                </a:cubicBezTo>
                <a:cubicBezTo>
                  <a:pt x="329" y="3"/>
                  <a:pt x="329" y="3"/>
                  <a:pt x="329" y="3"/>
                </a:cubicBezTo>
                <a:cubicBezTo>
                  <a:pt x="323" y="9"/>
                  <a:pt x="326" y="18"/>
                  <a:pt x="329" y="27"/>
                </a:cubicBezTo>
                <a:cubicBezTo>
                  <a:pt x="332" y="38"/>
                  <a:pt x="335" y="48"/>
                  <a:pt x="328" y="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22">
            <a:extLst>
              <a:ext uri="{FF2B5EF4-FFF2-40B4-BE49-F238E27FC236}">
                <a16:creationId xmlns:a16="http://schemas.microsoft.com/office/drawing/2014/main" id="{86B181C0-4937-4DB9-8B38-67E2C309E548}"/>
              </a:ext>
            </a:extLst>
          </p:cNvPr>
          <p:cNvSpPr>
            <a:spLocks/>
          </p:cNvSpPr>
          <p:nvPr userDrawn="1"/>
        </p:nvSpPr>
        <p:spPr bwMode="auto">
          <a:xfrm>
            <a:off x="9072562" y="5445579"/>
            <a:ext cx="657225" cy="654050"/>
          </a:xfrm>
          <a:custGeom>
            <a:avLst/>
            <a:gdLst>
              <a:gd name="T0" fmla="*/ 8 w 336"/>
              <a:gd name="T1" fmla="*/ 279 h 335"/>
              <a:gd name="T2" fmla="*/ 37 w 336"/>
              <a:gd name="T3" fmla="*/ 278 h 335"/>
              <a:gd name="T4" fmla="*/ 61 w 336"/>
              <a:gd name="T5" fmla="*/ 278 h 335"/>
              <a:gd name="T6" fmla="*/ 61 w 336"/>
              <a:gd name="T7" fmla="*/ 253 h 335"/>
              <a:gd name="T8" fmla="*/ 63 w 336"/>
              <a:gd name="T9" fmla="*/ 225 h 335"/>
              <a:gd name="T10" fmla="*/ 91 w 336"/>
              <a:gd name="T11" fmla="*/ 224 h 335"/>
              <a:gd name="T12" fmla="*/ 116 w 336"/>
              <a:gd name="T13" fmla="*/ 224 h 335"/>
              <a:gd name="T14" fmla="*/ 116 w 336"/>
              <a:gd name="T15" fmla="*/ 199 h 335"/>
              <a:gd name="T16" fmla="*/ 117 w 336"/>
              <a:gd name="T17" fmla="*/ 170 h 335"/>
              <a:gd name="T18" fmla="*/ 146 w 336"/>
              <a:gd name="T19" fmla="*/ 169 h 335"/>
              <a:gd name="T20" fmla="*/ 170 w 336"/>
              <a:gd name="T21" fmla="*/ 169 h 335"/>
              <a:gd name="T22" fmla="*/ 170 w 336"/>
              <a:gd name="T23" fmla="*/ 145 h 335"/>
              <a:gd name="T24" fmla="*/ 171 w 336"/>
              <a:gd name="T25" fmla="*/ 116 h 335"/>
              <a:gd name="T26" fmla="*/ 200 w 336"/>
              <a:gd name="T27" fmla="*/ 115 h 335"/>
              <a:gd name="T28" fmla="*/ 225 w 336"/>
              <a:gd name="T29" fmla="*/ 115 h 335"/>
              <a:gd name="T30" fmla="*/ 225 w 336"/>
              <a:gd name="T31" fmla="*/ 90 h 335"/>
              <a:gd name="T32" fmla="*/ 226 w 336"/>
              <a:gd name="T33" fmla="*/ 62 h 335"/>
              <a:gd name="T34" fmla="*/ 254 w 336"/>
              <a:gd name="T35" fmla="*/ 61 h 335"/>
              <a:gd name="T36" fmla="*/ 279 w 336"/>
              <a:gd name="T37" fmla="*/ 60 h 335"/>
              <a:gd name="T38" fmla="*/ 279 w 336"/>
              <a:gd name="T39" fmla="*/ 36 h 335"/>
              <a:gd name="T40" fmla="*/ 280 w 336"/>
              <a:gd name="T41" fmla="*/ 7 h 335"/>
              <a:gd name="T42" fmla="*/ 309 w 336"/>
              <a:gd name="T43" fmla="*/ 6 h 335"/>
              <a:gd name="T44" fmla="*/ 333 w 336"/>
              <a:gd name="T45" fmla="*/ 6 h 335"/>
              <a:gd name="T46" fmla="*/ 336 w 336"/>
              <a:gd name="T47" fmla="*/ 9 h 335"/>
              <a:gd name="T48" fmla="*/ 307 w 336"/>
              <a:gd name="T49" fmla="*/ 10 h 335"/>
              <a:gd name="T50" fmla="*/ 283 w 336"/>
              <a:gd name="T51" fmla="*/ 10 h 335"/>
              <a:gd name="T52" fmla="*/ 283 w 336"/>
              <a:gd name="T53" fmla="*/ 35 h 335"/>
              <a:gd name="T54" fmla="*/ 282 w 336"/>
              <a:gd name="T55" fmla="*/ 63 h 335"/>
              <a:gd name="T56" fmla="*/ 253 w 336"/>
              <a:gd name="T57" fmla="*/ 64 h 335"/>
              <a:gd name="T58" fmla="*/ 228 w 336"/>
              <a:gd name="T59" fmla="*/ 64 h 335"/>
              <a:gd name="T60" fmla="*/ 228 w 336"/>
              <a:gd name="T61" fmla="*/ 89 h 335"/>
              <a:gd name="T62" fmla="*/ 227 w 336"/>
              <a:gd name="T63" fmla="*/ 118 h 335"/>
              <a:gd name="T64" fmla="*/ 199 w 336"/>
              <a:gd name="T65" fmla="*/ 119 h 335"/>
              <a:gd name="T66" fmla="*/ 174 w 336"/>
              <a:gd name="T67" fmla="*/ 119 h 335"/>
              <a:gd name="T68" fmla="*/ 174 w 336"/>
              <a:gd name="T69" fmla="*/ 143 h 335"/>
              <a:gd name="T70" fmla="*/ 173 w 336"/>
              <a:gd name="T71" fmla="*/ 172 h 335"/>
              <a:gd name="T72" fmla="*/ 144 w 336"/>
              <a:gd name="T73" fmla="*/ 173 h 335"/>
              <a:gd name="T74" fmla="*/ 120 w 336"/>
              <a:gd name="T75" fmla="*/ 173 h 335"/>
              <a:gd name="T76" fmla="*/ 120 w 336"/>
              <a:gd name="T77" fmla="*/ 198 h 335"/>
              <a:gd name="T78" fmla="*/ 119 w 336"/>
              <a:gd name="T79" fmla="*/ 226 h 335"/>
              <a:gd name="T80" fmla="*/ 90 w 336"/>
              <a:gd name="T81" fmla="*/ 227 h 335"/>
              <a:gd name="T82" fmla="*/ 65 w 336"/>
              <a:gd name="T83" fmla="*/ 228 h 335"/>
              <a:gd name="T84" fmla="*/ 65 w 336"/>
              <a:gd name="T85" fmla="*/ 252 h 335"/>
              <a:gd name="T86" fmla="*/ 64 w 336"/>
              <a:gd name="T87" fmla="*/ 281 h 335"/>
              <a:gd name="T88" fmla="*/ 36 w 336"/>
              <a:gd name="T89" fmla="*/ 282 h 335"/>
              <a:gd name="T90" fmla="*/ 11 w 336"/>
              <a:gd name="T91" fmla="*/ 282 h 335"/>
              <a:gd name="T92" fmla="*/ 11 w 336"/>
              <a:gd name="T93" fmla="*/ 307 h 335"/>
              <a:gd name="T94" fmla="*/ 10 w 336"/>
              <a:gd name="T95" fmla="*/ 335 h 335"/>
              <a:gd name="T96" fmla="*/ 7 w 336"/>
              <a:gd name="T97" fmla="*/ 332 h 335"/>
              <a:gd name="T98" fmla="*/ 7 w 336"/>
              <a:gd name="T99" fmla="*/ 308 h 335"/>
              <a:gd name="T100" fmla="*/ 8 w 336"/>
              <a:gd name="T101" fmla="*/ 279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36" h="335">
                <a:moveTo>
                  <a:pt x="8" y="279"/>
                </a:moveTo>
                <a:cubicBezTo>
                  <a:pt x="16" y="271"/>
                  <a:pt x="26" y="275"/>
                  <a:pt x="37" y="278"/>
                </a:cubicBezTo>
                <a:cubicBezTo>
                  <a:pt x="46" y="281"/>
                  <a:pt x="55" y="284"/>
                  <a:pt x="61" y="278"/>
                </a:cubicBezTo>
                <a:cubicBezTo>
                  <a:pt x="67" y="272"/>
                  <a:pt x="64" y="263"/>
                  <a:pt x="61" y="253"/>
                </a:cubicBezTo>
                <a:cubicBezTo>
                  <a:pt x="58" y="243"/>
                  <a:pt x="55" y="232"/>
                  <a:pt x="63" y="225"/>
                </a:cubicBezTo>
                <a:cubicBezTo>
                  <a:pt x="70" y="217"/>
                  <a:pt x="81" y="220"/>
                  <a:pt x="91" y="224"/>
                </a:cubicBezTo>
                <a:cubicBezTo>
                  <a:pt x="101" y="227"/>
                  <a:pt x="110" y="230"/>
                  <a:pt x="116" y="224"/>
                </a:cubicBezTo>
                <a:cubicBezTo>
                  <a:pt x="122" y="218"/>
                  <a:pt x="119" y="209"/>
                  <a:pt x="116" y="199"/>
                </a:cubicBezTo>
                <a:cubicBezTo>
                  <a:pt x="113" y="189"/>
                  <a:pt x="109" y="178"/>
                  <a:pt x="117" y="170"/>
                </a:cubicBezTo>
                <a:cubicBezTo>
                  <a:pt x="125" y="163"/>
                  <a:pt x="135" y="166"/>
                  <a:pt x="146" y="169"/>
                </a:cubicBezTo>
                <a:cubicBezTo>
                  <a:pt x="155" y="172"/>
                  <a:pt x="164" y="175"/>
                  <a:pt x="170" y="169"/>
                </a:cubicBezTo>
                <a:cubicBezTo>
                  <a:pt x="176" y="163"/>
                  <a:pt x="173" y="154"/>
                  <a:pt x="170" y="145"/>
                </a:cubicBezTo>
                <a:cubicBezTo>
                  <a:pt x="167" y="134"/>
                  <a:pt x="164" y="124"/>
                  <a:pt x="171" y="116"/>
                </a:cubicBezTo>
                <a:cubicBezTo>
                  <a:pt x="179" y="108"/>
                  <a:pt x="190" y="112"/>
                  <a:pt x="200" y="115"/>
                </a:cubicBezTo>
                <a:cubicBezTo>
                  <a:pt x="209" y="118"/>
                  <a:pt x="219" y="121"/>
                  <a:pt x="225" y="115"/>
                </a:cubicBezTo>
                <a:cubicBezTo>
                  <a:pt x="230" y="109"/>
                  <a:pt x="228" y="100"/>
                  <a:pt x="225" y="90"/>
                </a:cubicBezTo>
                <a:cubicBezTo>
                  <a:pt x="221" y="80"/>
                  <a:pt x="218" y="69"/>
                  <a:pt x="226" y="62"/>
                </a:cubicBezTo>
                <a:cubicBezTo>
                  <a:pt x="233" y="54"/>
                  <a:pt x="244" y="57"/>
                  <a:pt x="254" y="61"/>
                </a:cubicBezTo>
                <a:cubicBezTo>
                  <a:pt x="264" y="64"/>
                  <a:pt x="273" y="66"/>
                  <a:pt x="279" y="60"/>
                </a:cubicBezTo>
                <a:cubicBezTo>
                  <a:pt x="285" y="55"/>
                  <a:pt x="282" y="45"/>
                  <a:pt x="279" y="36"/>
                </a:cubicBezTo>
                <a:cubicBezTo>
                  <a:pt x="276" y="26"/>
                  <a:pt x="272" y="15"/>
                  <a:pt x="280" y="7"/>
                </a:cubicBezTo>
                <a:cubicBezTo>
                  <a:pt x="288" y="0"/>
                  <a:pt x="298" y="3"/>
                  <a:pt x="309" y="6"/>
                </a:cubicBezTo>
                <a:cubicBezTo>
                  <a:pt x="318" y="9"/>
                  <a:pt x="327" y="12"/>
                  <a:pt x="333" y="6"/>
                </a:cubicBezTo>
                <a:cubicBezTo>
                  <a:pt x="336" y="9"/>
                  <a:pt x="336" y="9"/>
                  <a:pt x="336" y="9"/>
                </a:cubicBezTo>
                <a:cubicBezTo>
                  <a:pt x="328" y="17"/>
                  <a:pt x="318" y="13"/>
                  <a:pt x="307" y="10"/>
                </a:cubicBezTo>
                <a:cubicBezTo>
                  <a:pt x="298" y="7"/>
                  <a:pt x="289" y="4"/>
                  <a:pt x="283" y="10"/>
                </a:cubicBezTo>
                <a:cubicBezTo>
                  <a:pt x="277" y="16"/>
                  <a:pt x="280" y="25"/>
                  <a:pt x="283" y="35"/>
                </a:cubicBezTo>
                <a:cubicBezTo>
                  <a:pt x="286" y="45"/>
                  <a:pt x="289" y="56"/>
                  <a:pt x="282" y="63"/>
                </a:cubicBezTo>
                <a:cubicBezTo>
                  <a:pt x="274" y="71"/>
                  <a:pt x="263" y="68"/>
                  <a:pt x="253" y="64"/>
                </a:cubicBezTo>
                <a:cubicBezTo>
                  <a:pt x="243" y="61"/>
                  <a:pt x="234" y="58"/>
                  <a:pt x="228" y="64"/>
                </a:cubicBezTo>
                <a:cubicBezTo>
                  <a:pt x="222" y="70"/>
                  <a:pt x="225" y="79"/>
                  <a:pt x="228" y="89"/>
                </a:cubicBezTo>
                <a:cubicBezTo>
                  <a:pt x="232" y="99"/>
                  <a:pt x="235" y="110"/>
                  <a:pt x="227" y="118"/>
                </a:cubicBezTo>
                <a:cubicBezTo>
                  <a:pt x="220" y="125"/>
                  <a:pt x="209" y="122"/>
                  <a:pt x="199" y="119"/>
                </a:cubicBezTo>
                <a:cubicBezTo>
                  <a:pt x="189" y="116"/>
                  <a:pt x="180" y="113"/>
                  <a:pt x="174" y="119"/>
                </a:cubicBezTo>
                <a:cubicBezTo>
                  <a:pt x="168" y="125"/>
                  <a:pt x="171" y="134"/>
                  <a:pt x="174" y="143"/>
                </a:cubicBezTo>
                <a:cubicBezTo>
                  <a:pt x="177" y="154"/>
                  <a:pt x="181" y="164"/>
                  <a:pt x="173" y="172"/>
                </a:cubicBezTo>
                <a:cubicBezTo>
                  <a:pt x="165" y="180"/>
                  <a:pt x="155" y="176"/>
                  <a:pt x="144" y="173"/>
                </a:cubicBezTo>
                <a:cubicBezTo>
                  <a:pt x="135" y="170"/>
                  <a:pt x="126" y="167"/>
                  <a:pt x="120" y="173"/>
                </a:cubicBezTo>
                <a:cubicBezTo>
                  <a:pt x="114" y="179"/>
                  <a:pt x="117" y="188"/>
                  <a:pt x="120" y="198"/>
                </a:cubicBezTo>
                <a:cubicBezTo>
                  <a:pt x="123" y="208"/>
                  <a:pt x="126" y="219"/>
                  <a:pt x="119" y="226"/>
                </a:cubicBezTo>
                <a:cubicBezTo>
                  <a:pt x="111" y="234"/>
                  <a:pt x="100" y="231"/>
                  <a:pt x="90" y="227"/>
                </a:cubicBezTo>
                <a:cubicBezTo>
                  <a:pt x="80" y="224"/>
                  <a:pt x="71" y="222"/>
                  <a:pt x="65" y="228"/>
                </a:cubicBezTo>
                <a:cubicBezTo>
                  <a:pt x="59" y="233"/>
                  <a:pt x="62" y="243"/>
                  <a:pt x="65" y="252"/>
                </a:cubicBezTo>
                <a:cubicBezTo>
                  <a:pt x="68" y="262"/>
                  <a:pt x="72" y="273"/>
                  <a:pt x="64" y="281"/>
                </a:cubicBezTo>
                <a:cubicBezTo>
                  <a:pt x="57" y="288"/>
                  <a:pt x="46" y="285"/>
                  <a:pt x="36" y="282"/>
                </a:cubicBezTo>
                <a:cubicBezTo>
                  <a:pt x="26" y="279"/>
                  <a:pt x="17" y="276"/>
                  <a:pt x="11" y="282"/>
                </a:cubicBezTo>
                <a:cubicBezTo>
                  <a:pt x="5" y="288"/>
                  <a:pt x="8" y="297"/>
                  <a:pt x="11" y="307"/>
                </a:cubicBezTo>
                <a:cubicBezTo>
                  <a:pt x="14" y="317"/>
                  <a:pt x="17" y="328"/>
                  <a:pt x="10" y="335"/>
                </a:cubicBezTo>
                <a:cubicBezTo>
                  <a:pt x="7" y="332"/>
                  <a:pt x="7" y="332"/>
                  <a:pt x="7" y="332"/>
                </a:cubicBezTo>
                <a:cubicBezTo>
                  <a:pt x="13" y="326"/>
                  <a:pt x="10" y="317"/>
                  <a:pt x="7" y="308"/>
                </a:cubicBezTo>
                <a:cubicBezTo>
                  <a:pt x="4" y="297"/>
                  <a:pt x="0" y="287"/>
                  <a:pt x="8" y="2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23">
            <a:extLst>
              <a:ext uri="{FF2B5EF4-FFF2-40B4-BE49-F238E27FC236}">
                <a16:creationId xmlns:a16="http://schemas.microsoft.com/office/drawing/2014/main" id="{2B18A7D9-FF2E-40E9-BF5F-770D72B42844}"/>
              </a:ext>
            </a:extLst>
          </p:cNvPr>
          <p:cNvSpPr>
            <a:spLocks/>
          </p:cNvSpPr>
          <p:nvPr userDrawn="1"/>
        </p:nvSpPr>
        <p:spPr bwMode="auto">
          <a:xfrm>
            <a:off x="1982220" y="1624149"/>
            <a:ext cx="1489075" cy="1487488"/>
          </a:xfrm>
          <a:custGeom>
            <a:avLst/>
            <a:gdLst>
              <a:gd name="T0" fmla="*/ 726 w 762"/>
              <a:gd name="T1" fmla="*/ 36 h 762"/>
              <a:gd name="T2" fmla="*/ 726 w 762"/>
              <a:gd name="T3" fmla="*/ 163 h 762"/>
              <a:gd name="T4" fmla="*/ 163 w 762"/>
              <a:gd name="T5" fmla="*/ 727 h 762"/>
              <a:gd name="T6" fmla="*/ 35 w 762"/>
              <a:gd name="T7" fmla="*/ 727 h 762"/>
              <a:gd name="T8" fmla="*/ 35 w 762"/>
              <a:gd name="T9" fmla="*/ 727 h 762"/>
              <a:gd name="T10" fmla="*/ 35 w 762"/>
              <a:gd name="T11" fmla="*/ 599 h 762"/>
              <a:gd name="T12" fmla="*/ 599 w 762"/>
              <a:gd name="T13" fmla="*/ 36 h 762"/>
              <a:gd name="T14" fmla="*/ 726 w 762"/>
              <a:gd name="T15" fmla="*/ 3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2" h="762">
                <a:moveTo>
                  <a:pt x="726" y="36"/>
                </a:moveTo>
                <a:cubicBezTo>
                  <a:pt x="762" y="71"/>
                  <a:pt x="762" y="128"/>
                  <a:pt x="726" y="163"/>
                </a:cubicBezTo>
                <a:cubicBezTo>
                  <a:pt x="163" y="727"/>
                  <a:pt x="163" y="727"/>
                  <a:pt x="163" y="727"/>
                </a:cubicBezTo>
                <a:cubicBezTo>
                  <a:pt x="127" y="762"/>
                  <a:pt x="70" y="762"/>
                  <a:pt x="35" y="727"/>
                </a:cubicBezTo>
                <a:cubicBezTo>
                  <a:pt x="35" y="727"/>
                  <a:pt x="35" y="727"/>
                  <a:pt x="35" y="727"/>
                </a:cubicBezTo>
                <a:cubicBezTo>
                  <a:pt x="0" y="692"/>
                  <a:pt x="0" y="635"/>
                  <a:pt x="35" y="599"/>
                </a:cubicBezTo>
                <a:cubicBezTo>
                  <a:pt x="599" y="36"/>
                  <a:pt x="599" y="36"/>
                  <a:pt x="599" y="36"/>
                </a:cubicBezTo>
                <a:cubicBezTo>
                  <a:pt x="634" y="0"/>
                  <a:pt x="691" y="0"/>
                  <a:pt x="726" y="3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4">
            <a:extLst>
              <a:ext uri="{FF2B5EF4-FFF2-40B4-BE49-F238E27FC236}">
                <a16:creationId xmlns:a16="http://schemas.microsoft.com/office/drawing/2014/main" id="{F15C4BF0-1DE8-41FC-8F76-F95C5917F000}"/>
              </a:ext>
            </a:extLst>
          </p:cNvPr>
          <p:cNvSpPr>
            <a:spLocks/>
          </p:cNvSpPr>
          <p:nvPr userDrawn="1"/>
        </p:nvSpPr>
        <p:spPr bwMode="auto">
          <a:xfrm>
            <a:off x="3686403" y="1411607"/>
            <a:ext cx="893763" cy="890588"/>
          </a:xfrm>
          <a:custGeom>
            <a:avLst/>
            <a:gdLst>
              <a:gd name="T0" fmla="*/ 422 w 457"/>
              <a:gd name="T1" fmla="*/ 35 h 456"/>
              <a:gd name="T2" fmla="*/ 422 w 457"/>
              <a:gd name="T3" fmla="*/ 162 h 456"/>
              <a:gd name="T4" fmla="*/ 163 w 457"/>
              <a:gd name="T5" fmla="*/ 421 h 456"/>
              <a:gd name="T6" fmla="*/ 35 w 457"/>
              <a:gd name="T7" fmla="*/ 421 h 456"/>
              <a:gd name="T8" fmla="*/ 35 w 457"/>
              <a:gd name="T9" fmla="*/ 421 h 456"/>
              <a:gd name="T10" fmla="*/ 35 w 457"/>
              <a:gd name="T11" fmla="*/ 294 h 456"/>
              <a:gd name="T12" fmla="*/ 294 w 457"/>
              <a:gd name="T13" fmla="*/ 35 h 456"/>
              <a:gd name="T14" fmla="*/ 422 w 457"/>
              <a:gd name="T15" fmla="*/ 35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57" h="456">
                <a:moveTo>
                  <a:pt x="422" y="35"/>
                </a:moveTo>
                <a:cubicBezTo>
                  <a:pt x="457" y="70"/>
                  <a:pt x="457" y="127"/>
                  <a:pt x="422" y="162"/>
                </a:cubicBezTo>
                <a:cubicBezTo>
                  <a:pt x="163" y="421"/>
                  <a:pt x="163" y="421"/>
                  <a:pt x="163" y="421"/>
                </a:cubicBezTo>
                <a:cubicBezTo>
                  <a:pt x="128" y="456"/>
                  <a:pt x="70" y="456"/>
                  <a:pt x="35" y="421"/>
                </a:cubicBezTo>
                <a:cubicBezTo>
                  <a:pt x="35" y="421"/>
                  <a:pt x="35" y="421"/>
                  <a:pt x="35" y="421"/>
                </a:cubicBezTo>
                <a:cubicBezTo>
                  <a:pt x="0" y="386"/>
                  <a:pt x="0" y="329"/>
                  <a:pt x="35" y="294"/>
                </a:cubicBezTo>
                <a:cubicBezTo>
                  <a:pt x="294" y="35"/>
                  <a:pt x="294" y="35"/>
                  <a:pt x="294" y="35"/>
                </a:cubicBezTo>
                <a:cubicBezTo>
                  <a:pt x="329" y="0"/>
                  <a:pt x="386" y="0"/>
                  <a:pt x="422" y="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6">
            <a:extLst>
              <a:ext uri="{FF2B5EF4-FFF2-40B4-BE49-F238E27FC236}">
                <a16:creationId xmlns:a16="http://schemas.microsoft.com/office/drawing/2014/main" id="{65ED36B1-BA23-4A34-946C-BFED841AF9F7}"/>
              </a:ext>
            </a:extLst>
          </p:cNvPr>
          <p:cNvSpPr>
            <a:spLocks/>
          </p:cNvSpPr>
          <p:nvPr userDrawn="1"/>
        </p:nvSpPr>
        <p:spPr bwMode="auto">
          <a:xfrm>
            <a:off x="10263187" y="4295775"/>
            <a:ext cx="1257300" cy="1257300"/>
          </a:xfrm>
          <a:custGeom>
            <a:avLst/>
            <a:gdLst>
              <a:gd name="T0" fmla="*/ 608 w 643"/>
              <a:gd name="T1" fmla="*/ 35 h 644"/>
              <a:gd name="T2" fmla="*/ 608 w 643"/>
              <a:gd name="T3" fmla="*/ 163 h 644"/>
              <a:gd name="T4" fmla="*/ 162 w 643"/>
              <a:gd name="T5" fmla="*/ 609 h 644"/>
              <a:gd name="T6" fmla="*/ 35 w 643"/>
              <a:gd name="T7" fmla="*/ 609 h 644"/>
              <a:gd name="T8" fmla="*/ 35 w 643"/>
              <a:gd name="T9" fmla="*/ 609 h 644"/>
              <a:gd name="T10" fmla="*/ 35 w 643"/>
              <a:gd name="T11" fmla="*/ 481 h 644"/>
              <a:gd name="T12" fmla="*/ 480 w 643"/>
              <a:gd name="T13" fmla="*/ 35 h 644"/>
              <a:gd name="T14" fmla="*/ 608 w 643"/>
              <a:gd name="T15" fmla="*/ 35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3" h="644">
                <a:moveTo>
                  <a:pt x="608" y="35"/>
                </a:moveTo>
                <a:cubicBezTo>
                  <a:pt x="643" y="71"/>
                  <a:pt x="643" y="128"/>
                  <a:pt x="608" y="163"/>
                </a:cubicBezTo>
                <a:cubicBezTo>
                  <a:pt x="162" y="609"/>
                  <a:pt x="162" y="609"/>
                  <a:pt x="162" y="609"/>
                </a:cubicBezTo>
                <a:cubicBezTo>
                  <a:pt x="127" y="644"/>
                  <a:pt x="70" y="644"/>
                  <a:pt x="35" y="609"/>
                </a:cubicBezTo>
                <a:cubicBezTo>
                  <a:pt x="35" y="609"/>
                  <a:pt x="35" y="609"/>
                  <a:pt x="35" y="609"/>
                </a:cubicBezTo>
                <a:cubicBezTo>
                  <a:pt x="0" y="573"/>
                  <a:pt x="0" y="516"/>
                  <a:pt x="35" y="481"/>
                </a:cubicBezTo>
                <a:cubicBezTo>
                  <a:pt x="480" y="35"/>
                  <a:pt x="480" y="35"/>
                  <a:pt x="480" y="35"/>
                </a:cubicBezTo>
                <a:cubicBezTo>
                  <a:pt x="516" y="0"/>
                  <a:pt x="573" y="0"/>
                  <a:pt x="608" y="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7">
            <a:extLst>
              <a:ext uri="{FF2B5EF4-FFF2-40B4-BE49-F238E27FC236}">
                <a16:creationId xmlns:a16="http://schemas.microsoft.com/office/drawing/2014/main" id="{1F8D3AE9-BF87-4579-BBC3-889D88549D9F}"/>
              </a:ext>
            </a:extLst>
          </p:cNvPr>
          <p:cNvSpPr>
            <a:spLocks/>
          </p:cNvSpPr>
          <p:nvPr userDrawn="1"/>
        </p:nvSpPr>
        <p:spPr bwMode="auto">
          <a:xfrm>
            <a:off x="1878240" y="1219520"/>
            <a:ext cx="401638" cy="403225"/>
          </a:xfrm>
          <a:custGeom>
            <a:avLst/>
            <a:gdLst>
              <a:gd name="T0" fmla="*/ 169 w 206"/>
              <a:gd name="T1" fmla="*/ 36 h 206"/>
              <a:gd name="T2" fmla="*/ 169 w 206"/>
              <a:gd name="T3" fmla="*/ 169 h 206"/>
              <a:gd name="T4" fmla="*/ 36 w 206"/>
              <a:gd name="T5" fmla="*/ 169 h 206"/>
              <a:gd name="T6" fmla="*/ 36 w 206"/>
              <a:gd name="T7" fmla="*/ 36 h 206"/>
              <a:gd name="T8" fmla="*/ 169 w 206"/>
              <a:gd name="T9" fmla="*/ 36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" h="206">
                <a:moveTo>
                  <a:pt x="169" y="36"/>
                </a:moveTo>
                <a:cubicBezTo>
                  <a:pt x="206" y="73"/>
                  <a:pt x="206" y="132"/>
                  <a:pt x="169" y="169"/>
                </a:cubicBezTo>
                <a:cubicBezTo>
                  <a:pt x="132" y="206"/>
                  <a:pt x="73" y="206"/>
                  <a:pt x="36" y="169"/>
                </a:cubicBezTo>
                <a:cubicBezTo>
                  <a:pt x="0" y="132"/>
                  <a:pt x="0" y="73"/>
                  <a:pt x="36" y="36"/>
                </a:cubicBezTo>
                <a:cubicBezTo>
                  <a:pt x="73" y="0"/>
                  <a:pt x="132" y="0"/>
                  <a:pt x="169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8">
            <a:extLst>
              <a:ext uri="{FF2B5EF4-FFF2-40B4-BE49-F238E27FC236}">
                <a16:creationId xmlns:a16="http://schemas.microsoft.com/office/drawing/2014/main" id="{DA206DA9-9744-4A14-A1E0-0028AB469800}"/>
              </a:ext>
            </a:extLst>
          </p:cNvPr>
          <p:cNvSpPr>
            <a:spLocks/>
          </p:cNvSpPr>
          <p:nvPr userDrawn="1"/>
        </p:nvSpPr>
        <p:spPr bwMode="auto">
          <a:xfrm>
            <a:off x="3388745" y="1293949"/>
            <a:ext cx="401638" cy="401638"/>
          </a:xfrm>
          <a:custGeom>
            <a:avLst/>
            <a:gdLst>
              <a:gd name="T0" fmla="*/ 169 w 205"/>
              <a:gd name="T1" fmla="*/ 36 h 206"/>
              <a:gd name="T2" fmla="*/ 169 w 205"/>
              <a:gd name="T3" fmla="*/ 169 h 206"/>
              <a:gd name="T4" fmla="*/ 36 w 205"/>
              <a:gd name="T5" fmla="*/ 169 h 206"/>
              <a:gd name="T6" fmla="*/ 36 w 205"/>
              <a:gd name="T7" fmla="*/ 36 h 206"/>
              <a:gd name="T8" fmla="*/ 169 w 205"/>
              <a:gd name="T9" fmla="*/ 36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" h="206">
                <a:moveTo>
                  <a:pt x="169" y="36"/>
                </a:moveTo>
                <a:cubicBezTo>
                  <a:pt x="205" y="73"/>
                  <a:pt x="205" y="132"/>
                  <a:pt x="169" y="169"/>
                </a:cubicBezTo>
                <a:cubicBezTo>
                  <a:pt x="132" y="206"/>
                  <a:pt x="73" y="206"/>
                  <a:pt x="36" y="169"/>
                </a:cubicBezTo>
                <a:cubicBezTo>
                  <a:pt x="0" y="132"/>
                  <a:pt x="0" y="73"/>
                  <a:pt x="36" y="36"/>
                </a:cubicBezTo>
                <a:cubicBezTo>
                  <a:pt x="73" y="0"/>
                  <a:pt x="132" y="0"/>
                  <a:pt x="169" y="3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9">
            <a:extLst>
              <a:ext uri="{FF2B5EF4-FFF2-40B4-BE49-F238E27FC236}">
                <a16:creationId xmlns:a16="http://schemas.microsoft.com/office/drawing/2014/main" id="{3C5076B3-79BF-4B73-96FC-6FA82025D587}"/>
              </a:ext>
            </a:extLst>
          </p:cNvPr>
          <p:cNvSpPr>
            <a:spLocks/>
          </p:cNvSpPr>
          <p:nvPr userDrawn="1"/>
        </p:nvSpPr>
        <p:spPr bwMode="auto">
          <a:xfrm>
            <a:off x="9907587" y="5491162"/>
            <a:ext cx="403225" cy="401638"/>
          </a:xfrm>
          <a:custGeom>
            <a:avLst/>
            <a:gdLst>
              <a:gd name="T0" fmla="*/ 169 w 206"/>
              <a:gd name="T1" fmla="*/ 36 h 206"/>
              <a:gd name="T2" fmla="*/ 169 w 206"/>
              <a:gd name="T3" fmla="*/ 169 h 206"/>
              <a:gd name="T4" fmla="*/ 36 w 206"/>
              <a:gd name="T5" fmla="*/ 169 h 206"/>
              <a:gd name="T6" fmla="*/ 36 w 206"/>
              <a:gd name="T7" fmla="*/ 36 h 206"/>
              <a:gd name="T8" fmla="*/ 169 w 206"/>
              <a:gd name="T9" fmla="*/ 36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" h="206">
                <a:moveTo>
                  <a:pt x="169" y="36"/>
                </a:moveTo>
                <a:cubicBezTo>
                  <a:pt x="206" y="73"/>
                  <a:pt x="206" y="132"/>
                  <a:pt x="169" y="169"/>
                </a:cubicBezTo>
                <a:cubicBezTo>
                  <a:pt x="132" y="206"/>
                  <a:pt x="73" y="206"/>
                  <a:pt x="36" y="169"/>
                </a:cubicBezTo>
                <a:cubicBezTo>
                  <a:pt x="0" y="132"/>
                  <a:pt x="0" y="73"/>
                  <a:pt x="36" y="36"/>
                </a:cubicBezTo>
                <a:cubicBezTo>
                  <a:pt x="73" y="0"/>
                  <a:pt x="132" y="0"/>
                  <a:pt x="169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4283801" y="2906712"/>
            <a:ext cx="3624399" cy="65578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4283801" y="3844953"/>
            <a:ext cx="3624399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署名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4283801" y="4160587"/>
            <a:ext cx="3624399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fld id="{CB3FFC9E-A4C1-40CB-8E0E-23B63E3543C5}" type="datetime1">
              <a:rPr lang="zh-CN" altLang="en-US" smtClean="0"/>
              <a:t>2020/6/23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1533748"/>
            <a:ext cx="12192000" cy="370881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91963" y="5539546"/>
            <a:ext cx="106919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1" name="Rounded Rectangle 10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ounded Rectangle 11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ounded Rectangle 12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966" y="324582"/>
            <a:ext cx="1069198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1966" y="827103"/>
            <a:ext cx="10691988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4567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 with colo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050847" y="1533748"/>
            <a:ext cx="6141156" cy="370881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" y="1533748"/>
            <a:ext cx="6321777" cy="3708812"/>
          </a:xfrm>
          <a:custGeom>
            <a:avLst/>
            <a:gdLst/>
            <a:ahLst/>
            <a:cxnLst/>
            <a:rect l="l" t="t" r="r" b="b"/>
            <a:pathLst>
              <a:path w="4741333" h="3090677">
                <a:moveTo>
                  <a:pt x="681038" y="182378"/>
                </a:moveTo>
                <a:cubicBezTo>
                  <a:pt x="554786" y="182378"/>
                  <a:pt x="452438" y="284726"/>
                  <a:pt x="452438" y="410978"/>
                </a:cubicBezTo>
                <a:lnTo>
                  <a:pt x="452438" y="2658878"/>
                </a:lnTo>
                <a:cubicBezTo>
                  <a:pt x="452438" y="2785130"/>
                  <a:pt x="554786" y="2887478"/>
                  <a:pt x="681038" y="2887478"/>
                </a:cubicBezTo>
                <a:cubicBezTo>
                  <a:pt x="807290" y="2887478"/>
                  <a:pt x="909638" y="2785130"/>
                  <a:pt x="909638" y="2658878"/>
                </a:cubicBezTo>
                <a:lnTo>
                  <a:pt x="909638" y="410978"/>
                </a:lnTo>
                <a:cubicBezTo>
                  <a:pt x="909638" y="284726"/>
                  <a:pt x="807290" y="182378"/>
                  <a:pt x="681038" y="182378"/>
                </a:cubicBezTo>
                <a:close/>
                <a:moveTo>
                  <a:pt x="0" y="0"/>
                </a:moveTo>
                <a:lnTo>
                  <a:pt x="4538133" y="0"/>
                </a:lnTo>
                <a:lnTo>
                  <a:pt x="4538133" y="1312678"/>
                </a:lnTo>
                <a:lnTo>
                  <a:pt x="4741333" y="1515878"/>
                </a:lnTo>
                <a:lnTo>
                  <a:pt x="4538133" y="1719078"/>
                </a:lnTo>
                <a:lnTo>
                  <a:pt x="4538133" y="3090677"/>
                </a:lnTo>
                <a:lnTo>
                  <a:pt x="0" y="3090677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91965" y="5539546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672438" y="2259912"/>
            <a:ext cx="489302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672438" y="2762434"/>
            <a:ext cx="489302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672438" y="3121469"/>
            <a:ext cx="4893029" cy="15724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4" name="Rounded Rectangle 1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ounded Rectangle 1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967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965962"/>
            <a:ext cx="12192000" cy="2801723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209325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6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552454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054125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3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414186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397254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932792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4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6292853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6275921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9822044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9182105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9165173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91965" y="5356666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7" name="Rounded Rectangle 2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Rounded Rectangle 2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Rounded Rectangle 2"/>
          <p:cNvSpPr/>
          <p:nvPr userDrawn="1"/>
        </p:nvSpPr>
        <p:spPr>
          <a:xfrm>
            <a:off x="3099152" y="2447417"/>
            <a:ext cx="144000" cy="172799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 userDrawn="1"/>
        </p:nvSpPr>
        <p:spPr>
          <a:xfrm>
            <a:off x="5977819" y="2447417"/>
            <a:ext cx="144000" cy="172799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 userDrawn="1"/>
        </p:nvSpPr>
        <p:spPr>
          <a:xfrm>
            <a:off x="8872711" y="2447417"/>
            <a:ext cx="144000" cy="172799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73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animBg="1"/>
      <p:bldP spid="30" grpId="0" animBg="1"/>
      <p:bldP spid="31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695323" y="1016000"/>
            <a:ext cx="10810876" cy="109538"/>
            <a:chOff x="628642" y="0"/>
            <a:chExt cx="27229910" cy="6858000"/>
          </a:xfrm>
        </p:grpSpPr>
        <p:sp>
          <p:nvSpPr>
            <p:cNvPr id="14" name="平行四边形 13"/>
            <p:cNvSpPr/>
            <p:nvPr/>
          </p:nvSpPr>
          <p:spPr>
            <a:xfrm flipH="1">
              <a:off x="628642" y="0"/>
              <a:ext cx="27229910" cy="6858000"/>
            </a:xfrm>
            <a:prstGeom prst="parallelogram">
              <a:avLst>
                <a:gd name="adj" fmla="val 4237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5" name="平行四边形 14"/>
            <p:cNvSpPr/>
            <p:nvPr/>
          </p:nvSpPr>
          <p:spPr>
            <a:xfrm flipH="1">
              <a:off x="876300" y="0"/>
              <a:ext cx="7183962" cy="6858000"/>
            </a:xfrm>
            <a:prstGeom prst="parallelogram">
              <a:avLst>
                <a:gd name="adj" fmla="val 3876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6" name="平行四边形 13"/>
            <p:cNvSpPr/>
            <p:nvPr/>
          </p:nvSpPr>
          <p:spPr>
            <a:xfrm flipH="1">
              <a:off x="1507597" y="0"/>
              <a:ext cx="6240991" cy="6858000"/>
            </a:xfrm>
            <a:custGeom>
              <a:avLst/>
              <a:gdLst>
                <a:gd name="connsiteX0" fmla="*/ 0 w 6783916"/>
                <a:gd name="connsiteY0" fmla="*/ 6858000 h 6858000"/>
                <a:gd name="connsiteX1" fmla="*/ 2886624 w 6783916"/>
                <a:gd name="connsiteY1" fmla="*/ 0 h 6858000"/>
                <a:gd name="connsiteX2" fmla="*/ 6783916 w 6783916"/>
                <a:gd name="connsiteY2" fmla="*/ 0 h 6858000"/>
                <a:gd name="connsiteX3" fmla="*/ 3897292 w 6783916"/>
                <a:gd name="connsiteY3" fmla="*/ 6858000 h 6858000"/>
                <a:gd name="connsiteX4" fmla="*/ 0 w 6783916"/>
                <a:gd name="connsiteY4" fmla="*/ 6858000 h 6858000"/>
                <a:gd name="connsiteX0" fmla="*/ 0 w 6240991"/>
                <a:gd name="connsiteY0" fmla="*/ 6858000 h 6858000"/>
                <a:gd name="connsiteX1" fmla="*/ 2886624 w 6240991"/>
                <a:gd name="connsiteY1" fmla="*/ 0 h 6858000"/>
                <a:gd name="connsiteX2" fmla="*/ 6240991 w 6240991"/>
                <a:gd name="connsiteY2" fmla="*/ 9525 h 6858000"/>
                <a:gd name="connsiteX3" fmla="*/ 3897292 w 6240991"/>
                <a:gd name="connsiteY3" fmla="*/ 6858000 h 6858000"/>
                <a:gd name="connsiteX4" fmla="*/ 0 w 6240991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0991" h="6858000">
                  <a:moveTo>
                    <a:pt x="0" y="6858000"/>
                  </a:moveTo>
                  <a:lnTo>
                    <a:pt x="2886624" y="0"/>
                  </a:lnTo>
                  <a:lnTo>
                    <a:pt x="6240991" y="9525"/>
                  </a:lnTo>
                  <a:lnTo>
                    <a:pt x="389729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6" r:id="rId28"/>
    <p:sldLayoutId id="2147483697" r:id="rId29"/>
    <p:sldLayoutId id="2147483698" r:id="rId30"/>
    <p:sldLayoutId id="2147483699" r:id="rId31"/>
    <p:sldLayoutId id="2147483700" r:id="rId32"/>
    <p:sldLayoutId id="2147483701" r:id="rId33"/>
    <p:sldLayoutId id="2147483702" r:id="rId34"/>
    <p:sldLayoutId id="2147483703" r:id="rId35"/>
    <p:sldLayoutId id="2147483704" r:id="rId36"/>
    <p:sldLayoutId id="2147483705" r:id="rId37"/>
    <p:sldLayoutId id="2147483706" r:id="rId38"/>
    <p:sldLayoutId id="2147483707" r:id="rId39"/>
    <p:sldLayoutId id="2147483708" r:id="rId40"/>
    <p:sldLayoutId id="2147483709" r:id="rId41"/>
    <p:sldLayoutId id="2147483710" r:id="rId42"/>
    <p:sldLayoutId id="2147483711" r:id="rId43"/>
    <p:sldLayoutId id="2147483716" r:id="rId44"/>
    <p:sldLayoutId id="2147483712" r:id="rId45"/>
    <p:sldLayoutId id="2147483713" r:id="rId46"/>
    <p:sldLayoutId id="2147483714" r:id="rId47"/>
    <p:sldLayoutId id="2147483715" r:id="rId48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66633" y="2872689"/>
            <a:ext cx="10031443" cy="82259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54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iMoney</a:t>
            </a:r>
            <a:r>
              <a:rPr lang="zh-TW" altLang="en-US" sz="5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小管家</a:t>
            </a:r>
            <a:endParaRPr lang="zh-CN" altLang="en-US" sz="5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82473" y="3607361"/>
            <a:ext cx="21579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软雅黑" panose="020B0503020204020204" pitchFamily="34" charset="-122"/>
              </a:rPr>
              <a:t>組員</a:t>
            </a:r>
            <a:r>
              <a:rPr lang="en-US" altLang="zh-TW" dirty="0">
                <a:solidFill>
                  <a:srgbClr val="0070C0"/>
                </a:solidFill>
                <a:latin typeface="微软雅黑" panose="020B0503020204020204" pitchFamily="34" charset="-122"/>
              </a:rPr>
              <a:t>:</a:t>
            </a:r>
          </a:p>
          <a:p>
            <a:r>
              <a:rPr lang="en-US" altLang="zh-TW" dirty="0">
                <a:solidFill>
                  <a:srgbClr val="0070C0"/>
                </a:solidFill>
                <a:latin typeface="微软雅黑" panose="020B0503020204020204" pitchFamily="34" charset="-122"/>
              </a:rPr>
              <a:t>107360112</a:t>
            </a:r>
            <a:r>
              <a:rPr lang="zh-TW" altLang="en-US" dirty="0">
                <a:solidFill>
                  <a:srgbClr val="0070C0"/>
                </a:solidFill>
                <a:latin typeface="微软雅黑" panose="020B0503020204020204" pitchFamily="34" charset="-122"/>
              </a:rPr>
              <a:t> 蔡文雄</a:t>
            </a:r>
            <a:endParaRPr lang="en-US" altLang="zh-TW" dirty="0">
              <a:solidFill>
                <a:srgbClr val="0070C0"/>
              </a:solidFill>
              <a:latin typeface="微软雅黑" panose="020B0503020204020204" pitchFamily="34" charset="-122"/>
            </a:endParaRPr>
          </a:p>
          <a:p>
            <a:r>
              <a:rPr lang="en-US" altLang="zh-TW" dirty="0">
                <a:solidFill>
                  <a:srgbClr val="0070C0"/>
                </a:solidFill>
                <a:latin typeface="微软雅黑" panose="020B0503020204020204" pitchFamily="34" charset="-122"/>
              </a:rPr>
              <a:t>107360123</a:t>
            </a:r>
            <a:r>
              <a:rPr lang="zh-TW" altLang="en-US" dirty="0">
                <a:solidFill>
                  <a:srgbClr val="0070C0"/>
                </a:solidFill>
                <a:latin typeface="微软雅黑" panose="020B0503020204020204" pitchFamily="34" charset="-122"/>
              </a:rPr>
              <a:t> 林彥安</a:t>
            </a:r>
            <a:endParaRPr lang="en-US" altLang="zh-TW" dirty="0">
              <a:solidFill>
                <a:srgbClr val="0070C0"/>
              </a:solidFill>
              <a:latin typeface="微软雅黑" panose="020B0503020204020204" pitchFamily="34" charset="-122"/>
            </a:endParaRPr>
          </a:p>
          <a:p>
            <a:r>
              <a:rPr lang="en-US" altLang="zh-TW" dirty="0">
                <a:solidFill>
                  <a:srgbClr val="0070C0"/>
                </a:solidFill>
                <a:latin typeface="微软雅黑" panose="020B0503020204020204" pitchFamily="34" charset="-122"/>
              </a:rPr>
              <a:t>107360140</a:t>
            </a:r>
            <a:r>
              <a:rPr lang="zh-TW" altLang="en-US" dirty="0">
                <a:solidFill>
                  <a:srgbClr val="0070C0"/>
                </a:solidFill>
                <a:latin typeface="微软雅黑" panose="020B0503020204020204" pitchFamily="34" charset="-122"/>
              </a:rPr>
              <a:t> 陳政凱</a:t>
            </a:r>
            <a:endParaRPr lang="en-US" altLang="zh-TW" dirty="0">
              <a:solidFill>
                <a:srgbClr val="0070C0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66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DA0788-42B1-4DAB-BF08-1F75D699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功能介紹</a:t>
            </a:r>
            <a:r>
              <a:rPr lang="en-US" altLang="zh-TW" sz="4000" dirty="0"/>
              <a:t>-</a:t>
            </a:r>
            <a:r>
              <a:rPr lang="zh-TW" altLang="en-US" sz="4000" dirty="0"/>
              <a:t>主畫面</a:t>
            </a:r>
            <a:endParaRPr lang="zh-CN" altLang="en-US" sz="4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FDDE809-14A6-4EC9-85DB-9A67E0B2D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46" y="1230923"/>
            <a:ext cx="2511633" cy="5084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2AAB7F5-3225-4997-84F0-3735BE54C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661" y="1230923"/>
            <a:ext cx="7097826" cy="46247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6760477-6EEF-4872-9DAE-C9E021F6B5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241" y="545123"/>
            <a:ext cx="782515" cy="7825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115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DA0788-42B1-4DAB-BF08-1F75D699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功能介紹</a:t>
            </a:r>
            <a:r>
              <a:rPr lang="en-US" altLang="zh-TW" sz="4000" dirty="0"/>
              <a:t>-</a:t>
            </a:r>
            <a:r>
              <a:rPr lang="zh-TW" altLang="en-US" sz="4000" dirty="0"/>
              <a:t>備忘錄</a:t>
            </a:r>
            <a:endParaRPr lang="zh-CN" altLang="en-US" sz="4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BBBA6AC-5D28-4D3D-B258-24C85CD6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794" y="1222129"/>
            <a:ext cx="2487268" cy="50600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BFC6A0E-9C67-49A9-A5D8-ADD116B4D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148" y="1406770"/>
            <a:ext cx="7362825" cy="294513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6A2674D-792F-4CA1-B7A0-7B3FB715C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1149" y="4398718"/>
            <a:ext cx="7362825" cy="16478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36BC6F9-A360-49BD-87CC-18EDF0A64E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240" y="545122"/>
            <a:ext cx="782515" cy="7825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6763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DA0788-42B1-4DAB-BF08-1F75D699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功能介紹</a:t>
            </a:r>
            <a:r>
              <a:rPr lang="en-US" altLang="zh-TW" sz="4000" dirty="0"/>
              <a:t>-</a:t>
            </a:r>
            <a:r>
              <a:rPr lang="zh-TW" altLang="en-US" sz="4000" dirty="0"/>
              <a:t>行事曆</a:t>
            </a:r>
            <a:endParaRPr lang="zh-CN" altLang="en-US" sz="4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49A7D8-A308-453C-921F-67B2390DA8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617"/>
          <a:stretch/>
        </p:blipFill>
        <p:spPr>
          <a:xfrm>
            <a:off x="1790495" y="1211533"/>
            <a:ext cx="2447398" cy="50328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670E178-1786-4758-857B-2D1B7A924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073" y="2755303"/>
            <a:ext cx="7549124" cy="218085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11AC86-19E8-4F4A-B60B-808F7F4CE1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240" y="545122"/>
            <a:ext cx="782515" cy="7825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5983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2FAD81-C434-4750-9ABD-D26D4360C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系統架構</a:t>
            </a:r>
            <a:endParaRPr lang="zh-CN" altLang="en-US" sz="4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9CD9D3-602F-41D5-8EEB-F1FE565B6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832" y="1476773"/>
            <a:ext cx="8040222" cy="4801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747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D5951-345D-4C5A-A0D0-067A966F7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流程圖</a:t>
            </a:r>
            <a:endParaRPr lang="zh-CN" altLang="en-US" sz="4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66B24A-EAD8-4436-A39B-22272F0CF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976" y="1257300"/>
            <a:ext cx="8195894" cy="5253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7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97210-6083-46B0-BBA0-37C65E616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功能分工</a:t>
            </a:r>
            <a:endParaRPr lang="zh-CN" altLang="en-US" sz="4000" dirty="0"/>
          </a:p>
        </p:txBody>
      </p:sp>
      <p:sp>
        <p:nvSpPr>
          <p:cNvPr id="24" name="副標題 2">
            <a:extLst>
              <a:ext uri="{FF2B5EF4-FFF2-40B4-BE49-F238E27FC236}">
                <a16:creationId xmlns:a16="http://schemas.microsoft.com/office/drawing/2014/main" id="{7D41014A-99C0-45D8-8ECA-A8CDE23348BA}"/>
              </a:ext>
            </a:extLst>
          </p:cNvPr>
          <p:cNvSpPr txBox="1">
            <a:spLocks/>
          </p:cNvSpPr>
          <p:nvPr/>
        </p:nvSpPr>
        <p:spPr>
          <a:xfrm>
            <a:off x="669924" y="1671400"/>
            <a:ext cx="9144000" cy="3515199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0">
              <a:buNone/>
            </a:pPr>
            <a:endParaRPr lang="zh-TW" altLang="zh-TW" sz="1800" kern="100" dirty="0">
              <a:latin typeface="+mj-ea"/>
              <a:ea typeface="+mj-ea"/>
              <a:cs typeface="Arial" panose="020B0604020202020204" pitchFamily="34" charset="0"/>
            </a:endParaRPr>
          </a:p>
          <a:p>
            <a:pPr marL="895350" indent="-285750">
              <a:buFont typeface="Wingdings" panose="05000000000000000000" pitchFamily="2" charset="2"/>
              <a:buChar char="u"/>
            </a:pPr>
            <a:r>
              <a:rPr lang="zh-TW" altLang="zh-TW" sz="1800" kern="100" dirty="0">
                <a:latin typeface="+mj-ea"/>
                <a:ea typeface="+mj-ea"/>
                <a:cs typeface="Times New Roman" panose="02020603050405020304" pitchFamily="18" charset="0"/>
              </a:rPr>
              <a:t>蔡文雄</a:t>
            </a:r>
            <a:r>
              <a:rPr lang="en-US" altLang="zh-TW" sz="1800" kern="100" dirty="0">
                <a:latin typeface="+mj-ea"/>
                <a:ea typeface="+mj-ea"/>
                <a:cs typeface="Arial" panose="020B0604020202020204" pitchFamily="34" charset="0"/>
              </a:rPr>
              <a:t>:</a:t>
            </a:r>
            <a:br>
              <a:rPr lang="en-US" altLang="zh-TW" sz="1800" kern="100" dirty="0">
                <a:latin typeface="+mj-ea"/>
                <a:ea typeface="+mj-ea"/>
                <a:cs typeface="Arial" panose="020B0604020202020204" pitchFamily="34" charset="0"/>
              </a:rPr>
            </a:br>
            <a:r>
              <a:rPr lang="en-US" altLang="zh-TW" sz="1800" kern="100" dirty="0">
                <a:latin typeface="+mj-ea"/>
                <a:ea typeface="+mj-ea"/>
                <a:cs typeface="Arial" panose="020B0604020202020204" pitchFamily="34" charset="0"/>
              </a:rPr>
              <a:t>		</a:t>
            </a:r>
            <a:r>
              <a:rPr lang="zh-TW" altLang="zh-TW" sz="1800" kern="100" dirty="0">
                <a:latin typeface="+mj-ea"/>
                <a:ea typeface="+mj-ea"/>
                <a:cs typeface="Times New Roman" panose="02020603050405020304" pitchFamily="18" charset="0"/>
              </a:rPr>
              <a:t>收入支出系統、報告彙整、報告</a:t>
            </a:r>
            <a:endParaRPr lang="zh-TW" altLang="zh-TW" sz="1800" kern="100" dirty="0">
              <a:latin typeface="+mj-ea"/>
              <a:ea typeface="+mj-ea"/>
              <a:cs typeface="Arial" panose="020B0604020202020204" pitchFamily="34" charset="0"/>
            </a:endParaRPr>
          </a:p>
          <a:p>
            <a:pPr marL="895350" indent="-285750">
              <a:buFont typeface="Wingdings" panose="05000000000000000000" pitchFamily="2" charset="2"/>
              <a:buChar char="u"/>
            </a:pPr>
            <a:r>
              <a:rPr lang="zh-TW" altLang="zh-TW" sz="1800" kern="100" dirty="0">
                <a:latin typeface="+mj-ea"/>
                <a:ea typeface="+mj-ea"/>
                <a:cs typeface="Times New Roman" panose="02020603050405020304" pitchFamily="18" charset="0"/>
              </a:rPr>
              <a:t>林彥安</a:t>
            </a:r>
            <a:r>
              <a:rPr lang="en-US" altLang="zh-TW" sz="1800" kern="100" dirty="0">
                <a:latin typeface="+mj-ea"/>
                <a:ea typeface="+mj-ea"/>
                <a:cs typeface="Arial" panose="020B0604020202020204" pitchFamily="34" charset="0"/>
              </a:rPr>
              <a:t>:</a:t>
            </a:r>
            <a:br>
              <a:rPr lang="en-US" altLang="zh-TW" sz="1800" kern="100" dirty="0">
                <a:latin typeface="+mj-ea"/>
                <a:ea typeface="+mj-ea"/>
                <a:cs typeface="Arial" panose="020B0604020202020204" pitchFamily="34" charset="0"/>
              </a:rPr>
            </a:br>
            <a:r>
              <a:rPr lang="en-US" altLang="zh-TW" sz="1800" kern="100" dirty="0">
                <a:latin typeface="+mj-ea"/>
                <a:ea typeface="+mj-ea"/>
                <a:cs typeface="Arial" panose="020B0604020202020204" pitchFamily="34" charset="0"/>
              </a:rPr>
              <a:t>		</a:t>
            </a:r>
            <a:r>
              <a:rPr lang="zh-TW" altLang="zh-TW" sz="1800" kern="100" dirty="0">
                <a:latin typeface="+mj-ea"/>
                <a:ea typeface="+mj-ea"/>
                <a:cs typeface="Times New Roman" panose="02020603050405020304" pitchFamily="18" charset="0"/>
              </a:rPr>
              <a:t>行事曆記事本系統、功能整合、彙整報告、報告</a:t>
            </a:r>
            <a:endParaRPr lang="zh-TW" altLang="zh-TW" sz="1800" kern="100" dirty="0">
              <a:latin typeface="+mj-ea"/>
              <a:ea typeface="+mj-ea"/>
              <a:cs typeface="Arial" panose="020B0604020202020204" pitchFamily="34" charset="0"/>
            </a:endParaRPr>
          </a:p>
          <a:p>
            <a:pPr marL="895350" indent="-285750">
              <a:buFont typeface="Wingdings" panose="05000000000000000000" pitchFamily="2" charset="2"/>
              <a:buChar char="u"/>
            </a:pPr>
            <a:r>
              <a:rPr lang="zh-TW" altLang="zh-TW" sz="1800" kern="100" dirty="0">
                <a:latin typeface="+mj-ea"/>
                <a:ea typeface="+mj-ea"/>
                <a:cs typeface="Times New Roman" panose="02020603050405020304" pitchFamily="18" charset="0"/>
              </a:rPr>
              <a:t>陳政凱</a:t>
            </a:r>
            <a:r>
              <a:rPr lang="en-US" altLang="zh-TW" sz="1800" kern="100" dirty="0">
                <a:latin typeface="+mj-ea"/>
                <a:ea typeface="+mj-ea"/>
                <a:cs typeface="Arial" panose="020B0604020202020204" pitchFamily="34" charset="0"/>
              </a:rPr>
              <a:t>:</a:t>
            </a:r>
            <a:br>
              <a:rPr lang="en-US" altLang="zh-TW" sz="1800" kern="100" dirty="0">
                <a:latin typeface="+mj-ea"/>
                <a:ea typeface="+mj-ea"/>
                <a:cs typeface="Arial" panose="020B0604020202020204" pitchFamily="34" charset="0"/>
              </a:rPr>
            </a:br>
            <a:r>
              <a:rPr lang="en-US" altLang="zh-TW" sz="1800" kern="100" dirty="0">
                <a:latin typeface="+mj-ea"/>
                <a:ea typeface="+mj-ea"/>
                <a:cs typeface="Arial" panose="020B0604020202020204" pitchFamily="34" charset="0"/>
              </a:rPr>
              <a:t>		</a:t>
            </a:r>
            <a:r>
              <a:rPr lang="zh-TW" altLang="zh-TW" sz="1800" kern="100" dirty="0">
                <a:latin typeface="+mj-ea"/>
                <a:ea typeface="+mj-ea"/>
                <a:cs typeface="Times New Roman" panose="02020603050405020304" pitchFamily="18" charset="0"/>
              </a:rPr>
              <a:t>圖表分析系統，彙整報告，報告</a:t>
            </a:r>
            <a:endParaRPr lang="zh-TW" altLang="zh-TW" sz="1800" kern="100" dirty="0">
              <a:latin typeface="+mj-ea"/>
              <a:ea typeface="+mj-ea"/>
              <a:cs typeface="Arial" panose="020B0604020202020204" pitchFamily="34" charset="0"/>
            </a:endParaRP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7A3876D-626C-4D1D-A72E-CB8D4ED03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545" y="1354015"/>
            <a:ext cx="4850709" cy="485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0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3233" y="2511488"/>
            <a:ext cx="3874425" cy="1563414"/>
          </a:xfrm>
        </p:spPr>
        <p:txBody>
          <a:bodyPr>
            <a:normAutofit/>
          </a:bodyPr>
          <a:lstStyle/>
          <a:p>
            <a:r>
              <a:rPr lang="en-US" altLang="zh-CN" sz="9600" b="0" dirty="0"/>
              <a:t>DEMO</a:t>
            </a:r>
            <a:endParaRPr lang="zh-CN" altLang="en-US" sz="9600" b="0" dirty="0"/>
          </a:p>
        </p:txBody>
      </p:sp>
      <p:sp>
        <p:nvSpPr>
          <p:cNvPr id="4" name="tiny-paper-airplane_19745">
            <a:extLst>
              <a:ext uri="{FF2B5EF4-FFF2-40B4-BE49-F238E27FC236}">
                <a16:creationId xmlns:a16="http://schemas.microsoft.com/office/drawing/2014/main" id="{613C7B42-3053-4991-90FA-3D1AC39ADF73}"/>
              </a:ext>
            </a:extLst>
          </p:cNvPr>
          <p:cNvSpPr>
            <a:spLocks noChangeAspect="1"/>
          </p:cNvSpPr>
          <p:nvPr/>
        </p:nvSpPr>
        <p:spPr bwMode="auto">
          <a:xfrm rot="1448200">
            <a:off x="6274303" y="1553028"/>
            <a:ext cx="812855" cy="828481"/>
          </a:xfrm>
          <a:custGeom>
            <a:avLst/>
            <a:gdLst>
              <a:gd name="T0" fmla="*/ 3201 w 3292"/>
              <a:gd name="T1" fmla="*/ 76 h 3360"/>
              <a:gd name="T2" fmla="*/ 2945 w 3292"/>
              <a:gd name="T3" fmla="*/ 42 h 3360"/>
              <a:gd name="T4" fmla="*/ 132 w 3292"/>
              <a:gd name="T5" fmla="*/ 1499 h 3360"/>
              <a:gd name="T6" fmla="*/ 13 w 3292"/>
              <a:gd name="T7" fmla="*/ 1730 h 3360"/>
              <a:gd name="T8" fmla="*/ 192 w 3292"/>
              <a:gd name="T9" fmla="*/ 1920 h 3360"/>
              <a:gd name="T10" fmla="*/ 1322 w 3292"/>
              <a:gd name="T11" fmla="*/ 2143 h 3360"/>
              <a:gd name="T12" fmla="*/ 1630 w 3292"/>
              <a:gd name="T13" fmla="*/ 3198 h 3360"/>
              <a:gd name="T14" fmla="*/ 1836 w 3292"/>
              <a:gd name="T15" fmla="*/ 3360 h 3360"/>
              <a:gd name="T16" fmla="*/ 1846 w 3292"/>
              <a:gd name="T17" fmla="*/ 3360 h 3360"/>
              <a:gd name="T18" fmla="*/ 2054 w 3292"/>
              <a:gd name="T19" fmla="*/ 3221 h 3360"/>
              <a:gd name="T20" fmla="*/ 3256 w 3292"/>
              <a:gd name="T21" fmla="*/ 329 h 3360"/>
              <a:gd name="T22" fmla="*/ 3201 w 3292"/>
              <a:gd name="T23" fmla="*/ 76 h 3360"/>
              <a:gd name="T24" fmla="*/ 222 w 3292"/>
              <a:gd name="T25" fmla="*/ 1766 h 3360"/>
              <a:gd name="T26" fmla="*/ 168 w 3292"/>
              <a:gd name="T27" fmla="*/ 1709 h 3360"/>
              <a:gd name="T28" fmla="*/ 204 w 3292"/>
              <a:gd name="T29" fmla="*/ 1638 h 3360"/>
              <a:gd name="T30" fmla="*/ 2984 w 3292"/>
              <a:gd name="T31" fmla="*/ 198 h 3360"/>
              <a:gd name="T32" fmla="*/ 1355 w 3292"/>
              <a:gd name="T33" fmla="*/ 1991 h 3360"/>
              <a:gd name="T34" fmla="*/ 222 w 3292"/>
              <a:gd name="T35" fmla="*/ 1766 h 3360"/>
              <a:gd name="T36" fmla="*/ 1910 w 3292"/>
              <a:gd name="T37" fmla="*/ 3162 h 3360"/>
              <a:gd name="T38" fmla="*/ 1846 w 3292"/>
              <a:gd name="T39" fmla="*/ 3204 h 3360"/>
              <a:gd name="T40" fmla="*/ 1843 w 3292"/>
              <a:gd name="T41" fmla="*/ 3204 h 3360"/>
              <a:gd name="T42" fmla="*/ 1780 w 3292"/>
              <a:gd name="T43" fmla="*/ 3154 h 3360"/>
              <a:gd name="T44" fmla="*/ 1471 w 3292"/>
              <a:gd name="T45" fmla="*/ 2096 h 3360"/>
              <a:gd name="T46" fmla="*/ 3096 w 3292"/>
              <a:gd name="T47" fmla="*/ 307 h 3360"/>
              <a:gd name="T48" fmla="*/ 1910 w 3292"/>
              <a:gd name="T49" fmla="*/ 3162 h 3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292" h="3360">
                <a:moveTo>
                  <a:pt x="3201" y="76"/>
                </a:moveTo>
                <a:cubicBezTo>
                  <a:pt x="3132" y="14"/>
                  <a:pt x="3027" y="0"/>
                  <a:pt x="2945" y="42"/>
                </a:cubicBezTo>
                <a:lnTo>
                  <a:pt x="132" y="1499"/>
                </a:lnTo>
                <a:cubicBezTo>
                  <a:pt x="48" y="1543"/>
                  <a:pt x="0" y="1636"/>
                  <a:pt x="13" y="1730"/>
                </a:cubicBezTo>
                <a:cubicBezTo>
                  <a:pt x="27" y="1825"/>
                  <a:pt x="98" y="1901"/>
                  <a:pt x="192" y="1920"/>
                </a:cubicBezTo>
                <a:lnTo>
                  <a:pt x="1322" y="2143"/>
                </a:lnTo>
                <a:lnTo>
                  <a:pt x="1630" y="3198"/>
                </a:lnTo>
                <a:cubicBezTo>
                  <a:pt x="1657" y="3290"/>
                  <a:pt x="1739" y="3355"/>
                  <a:pt x="1836" y="3360"/>
                </a:cubicBezTo>
                <a:lnTo>
                  <a:pt x="1846" y="3360"/>
                </a:lnTo>
                <a:cubicBezTo>
                  <a:pt x="1938" y="3360"/>
                  <a:pt x="2019" y="3306"/>
                  <a:pt x="2054" y="3221"/>
                </a:cubicBezTo>
                <a:lnTo>
                  <a:pt x="3256" y="329"/>
                </a:lnTo>
                <a:cubicBezTo>
                  <a:pt x="3292" y="242"/>
                  <a:pt x="3270" y="140"/>
                  <a:pt x="3201" y="76"/>
                </a:cubicBezTo>
                <a:close/>
                <a:moveTo>
                  <a:pt x="222" y="1766"/>
                </a:moveTo>
                <a:cubicBezTo>
                  <a:pt x="194" y="1761"/>
                  <a:pt x="172" y="1738"/>
                  <a:pt x="168" y="1709"/>
                </a:cubicBezTo>
                <a:cubicBezTo>
                  <a:pt x="164" y="1680"/>
                  <a:pt x="178" y="1651"/>
                  <a:pt x="204" y="1638"/>
                </a:cubicBezTo>
                <a:lnTo>
                  <a:pt x="2984" y="198"/>
                </a:lnTo>
                <a:lnTo>
                  <a:pt x="1355" y="1991"/>
                </a:lnTo>
                <a:lnTo>
                  <a:pt x="222" y="1766"/>
                </a:lnTo>
                <a:close/>
                <a:moveTo>
                  <a:pt x="1910" y="3162"/>
                </a:moveTo>
                <a:cubicBezTo>
                  <a:pt x="1899" y="3187"/>
                  <a:pt x="1874" y="3204"/>
                  <a:pt x="1846" y="3204"/>
                </a:cubicBezTo>
                <a:lnTo>
                  <a:pt x="1843" y="3204"/>
                </a:lnTo>
                <a:cubicBezTo>
                  <a:pt x="1813" y="3202"/>
                  <a:pt x="1788" y="3183"/>
                  <a:pt x="1780" y="3154"/>
                </a:cubicBezTo>
                <a:lnTo>
                  <a:pt x="1471" y="2096"/>
                </a:lnTo>
                <a:lnTo>
                  <a:pt x="3096" y="307"/>
                </a:lnTo>
                <a:lnTo>
                  <a:pt x="1910" y="31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tiny-paper-airplane_19745">
            <a:extLst>
              <a:ext uri="{FF2B5EF4-FFF2-40B4-BE49-F238E27FC236}">
                <a16:creationId xmlns:a16="http://schemas.microsoft.com/office/drawing/2014/main" id="{635F72D4-D14E-4EF7-963B-10F67DEAA51B}"/>
              </a:ext>
            </a:extLst>
          </p:cNvPr>
          <p:cNvSpPr>
            <a:spLocks noChangeAspect="1"/>
          </p:cNvSpPr>
          <p:nvPr/>
        </p:nvSpPr>
        <p:spPr bwMode="auto">
          <a:xfrm rot="20305682">
            <a:off x="7949963" y="3178201"/>
            <a:ext cx="1188452" cy="1211298"/>
          </a:xfrm>
          <a:custGeom>
            <a:avLst/>
            <a:gdLst>
              <a:gd name="T0" fmla="*/ 3201 w 3292"/>
              <a:gd name="T1" fmla="*/ 76 h 3360"/>
              <a:gd name="T2" fmla="*/ 2945 w 3292"/>
              <a:gd name="T3" fmla="*/ 42 h 3360"/>
              <a:gd name="T4" fmla="*/ 132 w 3292"/>
              <a:gd name="T5" fmla="*/ 1499 h 3360"/>
              <a:gd name="T6" fmla="*/ 13 w 3292"/>
              <a:gd name="T7" fmla="*/ 1730 h 3360"/>
              <a:gd name="T8" fmla="*/ 192 w 3292"/>
              <a:gd name="T9" fmla="*/ 1920 h 3360"/>
              <a:gd name="T10" fmla="*/ 1322 w 3292"/>
              <a:gd name="T11" fmla="*/ 2143 h 3360"/>
              <a:gd name="T12" fmla="*/ 1630 w 3292"/>
              <a:gd name="T13" fmla="*/ 3198 h 3360"/>
              <a:gd name="T14" fmla="*/ 1836 w 3292"/>
              <a:gd name="T15" fmla="*/ 3360 h 3360"/>
              <a:gd name="T16" fmla="*/ 1846 w 3292"/>
              <a:gd name="T17" fmla="*/ 3360 h 3360"/>
              <a:gd name="T18" fmla="*/ 2054 w 3292"/>
              <a:gd name="T19" fmla="*/ 3221 h 3360"/>
              <a:gd name="T20" fmla="*/ 3256 w 3292"/>
              <a:gd name="T21" fmla="*/ 329 h 3360"/>
              <a:gd name="T22" fmla="*/ 3201 w 3292"/>
              <a:gd name="T23" fmla="*/ 76 h 3360"/>
              <a:gd name="T24" fmla="*/ 222 w 3292"/>
              <a:gd name="T25" fmla="*/ 1766 h 3360"/>
              <a:gd name="T26" fmla="*/ 168 w 3292"/>
              <a:gd name="T27" fmla="*/ 1709 h 3360"/>
              <a:gd name="T28" fmla="*/ 204 w 3292"/>
              <a:gd name="T29" fmla="*/ 1638 h 3360"/>
              <a:gd name="T30" fmla="*/ 2984 w 3292"/>
              <a:gd name="T31" fmla="*/ 198 h 3360"/>
              <a:gd name="T32" fmla="*/ 1355 w 3292"/>
              <a:gd name="T33" fmla="*/ 1991 h 3360"/>
              <a:gd name="T34" fmla="*/ 222 w 3292"/>
              <a:gd name="T35" fmla="*/ 1766 h 3360"/>
              <a:gd name="T36" fmla="*/ 1910 w 3292"/>
              <a:gd name="T37" fmla="*/ 3162 h 3360"/>
              <a:gd name="T38" fmla="*/ 1846 w 3292"/>
              <a:gd name="T39" fmla="*/ 3204 h 3360"/>
              <a:gd name="T40" fmla="*/ 1843 w 3292"/>
              <a:gd name="T41" fmla="*/ 3204 h 3360"/>
              <a:gd name="T42" fmla="*/ 1780 w 3292"/>
              <a:gd name="T43" fmla="*/ 3154 h 3360"/>
              <a:gd name="T44" fmla="*/ 1471 w 3292"/>
              <a:gd name="T45" fmla="*/ 2096 h 3360"/>
              <a:gd name="T46" fmla="*/ 3096 w 3292"/>
              <a:gd name="T47" fmla="*/ 307 h 3360"/>
              <a:gd name="T48" fmla="*/ 1910 w 3292"/>
              <a:gd name="T49" fmla="*/ 3162 h 3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292" h="3360">
                <a:moveTo>
                  <a:pt x="3201" y="76"/>
                </a:moveTo>
                <a:cubicBezTo>
                  <a:pt x="3132" y="14"/>
                  <a:pt x="3027" y="0"/>
                  <a:pt x="2945" y="42"/>
                </a:cubicBezTo>
                <a:lnTo>
                  <a:pt x="132" y="1499"/>
                </a:lnTo>
                <a:cubicBezTo>
                  <a:pt x="48" y="1543"/>
                  <a:pt x="0" y="1636"/>
                  <a:pt x="13" y="1730"/>
                </a:cubicBezTo>
                <a:cubicBezTo>
                  <a:pt x="27" y="1825"/>
                  <a:pt x="98" y="1901"/>
                  <a:pt x="192" y="1920"/>
                </a:cubicBezTo>
                <a:lnTo>
                  <a:pt x="1322" y="2143"/>
                </a:lnTo>
                <a:lnTo>
                  <a:pt x="1630" y="3198"/>
                </a:lnTo>
                <a:cubicBezTo>
                  <a:pt x="1657" y="3290"/>
                  <a:pt x="1739" y="3355"/>
                  <a:pt x="1836" y="3360"/>
                </a:cubicBezTo>
                <a:lnTo>
                  <a:pt x="1846" y="3360"/>
                </a:lnTo>
                <a:cubicBezTo>
                  <a:pt x="1938" y="3360"/>
                  <a:pt x="2019" y="3306"/>
                  <a:pt x="2054" y="3221"/>
                </a:cubicBezTo>
                <a:lnTo>
                  <a:pt x="3256" y="329"/>
                </a:lnTo>
                <a:cubicBezTo>
                  <a:pt x="3292" y="242"/>
                  <a:pt x="3270" y="140"/>
                  <a:pt x="3201" y="76"/>
                </a:cubicBezTo>
                <a:close/>
                <a:moveTo>
                  <a:pt x="222" y="1766"/>
                </a:moveTo>
                <a:cubicBezTo>
                  <a:pt x="194" y="1761"/>
                  <a:pt x="172" y="1738"/>
                  <a:pt x="168" y="1709"/>
                </a:cubicBezTo>
                <a:cubicBezTo>
                  <a:pt x="164" y="1680"/>
                  <a:pt x="178" y="1651"/>
                  <a:pt x="204" y="1638"/>
                </a:cubicBezTo>
                <a:lnTo>
                  <a:pt x="2984" y="198"/>
                </a:lnTo>
                <a:lnTo>
                  <a:pt x="1355" y="1991"/>
                </a:lnTo>
                <a:lnTo>
                  <a:pt x="222" y="1766"/>
                </a:lnTo>
                <a:close/>
                <a:moveTo>
                  <a:pt x="1910" y="3162"/>
                </a:moveTo>
                <a:cubicBezTo>
                  <a:pt x="1899" y="3187"/>
                  <a:pt x="1874" y="3204"/>
                  <a:pt x="1846" y="3204"/>
                </a:cubicBezTo>
                <a:lnTo>
                  <a:pt x="1843" y="3204"/>
                </a:lnTo>
                <a:cubicBezTo>
                  <a:pt x="1813" y="3202"/>
                  <a:pt x="1788" y="3183"/>
                  <a:pt x="1780" y="3154"/>
                </a:cubicBezTo>
                <a:lnTo>
                  <a:pt x="1471" y="2096"/>
                </a:lnTo>
                <a:lnTo>
                  <a:pt x="3096" y="307"/>
                </a:lnTo>
                <a:lnTo>
                  <a:pt x="1910" y="31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tiny-paper-airplane_19745">
            <a:extLst>
              <a:ext uri="{FF2B5EF4-FFF2-40B4-BE49-F238E27FC236}">
                <a16:creationId xmlns:a16="http://schemas.microsoft.com/office/drawing/2014/main" id="{B694367E-7DB4-4736-B693-275ECA6F7F8D}"/>
              </a:ext>
            </a:extLst>
          </p:cNvPr>
          <p:cNvSpPr>
            <a:spLocks noChangeAspect="1"/>
          </p:cNvSpPr>
          <p:nvPr/>
        </p:nvSpPr>
        <p:spPr bwMode="auto">
          <a:xfrm>
            <a:off x="4058462" y="5403633"/>
            <a:ext cx="1188452" cy="1211298"/>
          </a:xfrm>
          <a:custGeom>
            <a:avLst/>
            <a:gdLst>
              <a:gd name="T0" fmla="*/ 3201 w 3292"/>
              <a:gd name="T1" fmla="*/ 76 h 3360"/>
              <a:gd name="T2" fmla="*/ 2945 w 3292"/>
              <a:gd name="T3" fmla="*/ 42 h 3360"/>
              <a:gd name="T4" fmla="*/ 132 w 3292"/>
              <a:gd name="T5" fmla="*/ 1499 h 3360"/>
              <a:gd name="T6" fmla="*/ 13 w 3292"/>
              <a:gd name="T7" fmla="*/ 1730 h 3360"/>
              <a:gd name="T8" fmla="*/ 192 w 3292"/>
              <a:gd name="T9" fmla="*/ 1920 h 3360"/>
              <a:gd name="T10" fmla="*/ 1322 w 3292"/>
              <a:gd name="T11" fmla="*/ 2143 h 3360"/>
              <a:gd name="T12" fmla="*/ 1630 w 3292"/>
              <a:gd name="T13" fmla="*/ 3198 h 3360"/>
              <a:gd name="T14" fmla="*/ 1836 w 3292"/>
              <a:gd name="T15" fmla="*/ 3360 h 3360"/>
              <a:gd name="T16" fmla="*/ 1846 w 3292"/>
              <a:gd name="T17" fmla="*/ 3360 h 3360"/>
              <a:gd name="T18" fmla="*/ 2054 w 3292"/>
              <a:gd name="T19" fmla="*/ 3221 h 3360"/>
              <a:gd name="T20" fmla="*/ 3256 w 3292"/>
              <a:gd name="T21" fmla="*/ 329 h 3360"/>
              <a:gd name="T22" fmla="*/ 3201 w 3292"/>
              <a:gd name="T23" fmla="*/ 76 h 3360"/>
              <a:gd name="T24" fmla="*/ 222 w 3292"/>
              <a:gd name="T25" fmla="*/ 1766 h 3360"/>
              <a:gd name="T26" fmla="*/ 168 w 3292"/>
              <a:gd name="T27" fmla="*/ 1709 h 3360"/>
              <a:gd name="T28" fmla="*/ 204 w 3292"/>
              <a:gd name="T29" fmla="*/ 1638 h 3360"/>
              <a:gd name="T30" fmla="*/ 2984 w 3292"/>
              <a:gd name="T31" fmla="*/ 198 h 3360"/>
              <a:gd name="T32" fmla="*/ 1355 w 3292"/>
              <a:gd name="T33" fmla="*/ 1991 h 3360"/>
              <a:gd name="T34" fmla="*/ 222 w 3292"/>
              <a:gd name="T35" fmla="*/ 1766 h 3360"/>
              <a:gd name="T36" fmla="*/ 1910 w 3292"/>
              <a:gd name="T37" fmla="*/ 3162 h 3360"/>
              <a:gd name="T38" fmla="*/ 1846 w 3292"/>
              <a:gd name="T39" fmla="*/ 3204 h 3360"/>
              <a:gd name="T40" fmla="*/ 1843 w 3292"/>
              <a:gd name="T41" fmla="*/ 3204 h 3360"/>
              <a:gd name="T42" fmla="*/ 1780 w 3292"/>
              <a:gd name="T43" fmla="*/ 3154 h 3360"/>
              <a:gd name="T44" fmla="*/ 1471 w 3292"/>
              <a:gd name="T45" fmla="*/ 2096 h 3360"/>
              <a:gd name="T46" fmla="*/ 3096 w 3292"/>
              <a:gd name="T47" fmla="*/ 307 h 3360"/>
              <a:gd name="T48" fmla="*/ 1910 w 3292"/>
              <a:gd name="T49" fmla="*/ 3162 h 3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292" h="3360">
                <a:moveTo>
                  <a:pt x="3201" y="76"/>
                </a:moveTo>
                <a:cubicBezTo>
                  <a:pt x="3132" y="14"/>
                  <a:pt x="3027" y="0"/>
                  <a:pt x="2945" y="42"/>
                </a:cubicBezTo>
                <a:lnTo>
                  <a:pt x="132" y="1499"/>
                </a:lnTo>
                <a:cubicBezTo>
                  <a:pt x="48" y="1543"/>
                  <a:pt x="0" y="1636"/>
                  <a:pt x="13" y="1730"/>
                </a:cubicBezTo>
                <a:cubicBezTo>
                  <a:pt x="27" y="1825"/>
                  <a:pt x="98" y="1901"/>
                  <a:pt x="192" y="1920"/>
                </a:cubicBezTo>
                <a:lnTo>
                  <a:pt x="1322" y="2143"/>
                </a:lnTo>
                <a:lnTo>
                  <a:pt x="1630" y="3198"/>
                </a:lnTo>
                <a:cubicBezTo>
                  <a:pt x="1657" y="3290"/>
                  <a:pt x="1739" y="3355"/>
                  <a:pt x="1836" y="3360"/>
                </a:cubicBezTo>
                <a:lnTo>
                  <a:pt x="1846" y="3360"/>
                </a:lnTo>
                <a:cubicBezTo>
                  <a:pt x="1938" y="3360"/>
                  <a:pt x="2019" y="3306"/>
                  <a:pt x="2054" y="3221"/>
                </a:cubicBezTo>
                <a:lnTo>
                  <a:pt x="3256" y="329"/>
                </a:lnTo>
                <a:cubicBezTo>
                  <a:pt x="3292" y="242"/>
                  <a:pt x="3270" y="140"/>
                  <a:pt x="3201" y="76"/>
                </a:cubicBezTo>
                <a:close/>
                <a:moveTo>
                  <a:pt x="222" y="1766"/>
                </a:moveTo>
                <a:cubicBezTo>
                  <a:pt x="194" y="1761"/>
                  <a:pt x="172" y="1738"/>
                  <a:pt x="168" y="1709"/>
                </a:cubicBezTo>
                <a:cubicBezTo>
                  <a:pt x="164" y="1680"/>
                  <a:pt x="178" y="1651"/>
                  <a:pt x="204" y="1638"/>
                </a:cubicBezTo>
                <a:lnTo>
                  <a:pt x="2984" y="198"/>
                </a:lnTo>
                <a:lnTo>
                  <a:pt x="1355" y="1991"/>
                </a:lnTo>
                <a:lnTo>
                  <a:pt x="222" y="1766"/>
                </a:lnTo>
                <a:close/>
                <a:moveTo>
                  <a:pt x="1910" y="3162"/>
                </a:moveTo>
                <a:cubicBezTo>
                  <a:pt x="1899" y="3187"/>
                  <a:pt x="1874" y="3204"/>
                  <a:pt x="1846" y="3204"/>
                </a:cubicBezTo>
                <a:lnTo>
                  <a:pt x="1843" y="3204"/>
                </a:lnTo>
                <a:cubicBezTo>
                  <a:pt x="1813" y="3202"/>
                  <a:pt x="1788" y="3183"/>
                  <a:pt x="1780" y="3154"/>
                </a:cubicBezTo>
                <a:lnTo>
                  <a:pt x="1471" y="2096"/>
                </a:lnTo>
                <a:lnTo>
                  <a:pt x="3096" y="307"/>
                </a:lnTo>
                <a:lnTo>
                  <a:pt x="1910" y="31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7392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1D09C4-351E-4BCD-B72B-33E7C1D3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程式執行</a:t>
            </a:r>
            <a:endParaRPr lang="zh-CN" altLang="en-US" sz="4000" dirty="0"/>
          </a:p>
        </p:txBody>
      </p:sp>
      <p:pic>
        <p:nvPicPr>
          <p:cNvPr id="4" name="160531.t">
            <a:hlinkClick r:id="" action="ppaction://media"/>
            <a:extLst>
              <a:ext uri="{FF2B5EF4-FFF2-40B4-BE49-F238E27FC236}">
                <a16:creationId xmlns:a16="http://schemas.microsoft.com/office/drawing/2014/main" id="{5AE372C3-0964-40FC-97FF-F894F82A81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56538" y="1191929"/>
            <a:ext cx="3455377" cy="54902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96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1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80278" y="3320320"/>
            <a:ext cx="10031443" cy="103998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altLang="zh-CN" sz="4900" dirty="0"/>
              <a:t>—THE END—</a:t>
            </a:r>
            <a:r>
              <a:rPr lang="zh-CN" altLang="en-US" sz="4900" dirty="0"/>
              <a:t>                                                                 </a:t>
            </a:r>
            <a:br>
              <a:rPr lang="en-US" altLang="zh-CN" sz="4000" dirty="0"/>
            </a:br>
            <a:r>
              <a:rPr lang="zh-CN" altLang="en-US" sz="4000" dirty="0"/>
              <a:t>                                     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364163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60157" y="2742581"/>
            <a:ext cx="6137137" cy="839809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zh-CN" altLang="en-US" sz="4900" dirty="0"/>
              <a:t> </a:t>
            </a:r>
            <a:br>
              <a:rPr lang="en-US" altLang="zh-CN" sz="4000" dirty="0"/>
            </a:br>
            <a:r>
              <a:rPr lang="zh-TW" altLang="en-US" sz="2700" b="0" dirty="0"/>
              <a:t>出國</a:t>
            </a:r>
            <a:r>
              <a:rPr lang="zh-TW" altLang="en-US" sz="4000" dirty="0">
                <a:solidFill>
                  <a:srgbClr val="00B0F0"/>
                </a:solidFill>
              </a:rPr>
              <a:t>旅行</a:t>
            </a:r>
            <a:r>
              <a:rPr lang="en-US" altLang="zh-CN" sz="4000" dirty="0">
                <a:solidFill>
                  <a:srgbClr val="00B0F0"/>
                </a:solidFill>
              </a:rPr>
              <a:t>           </a:t>
            </a:r>
            <a:endParaRPr lang="zh-CN" altLang="en-US" b="0" dirty="0">
              <a:solidFill>
                <a:srgbClr val="00B0F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90279" y="1650767"/>
            <a:ext cx="1729321" cy="15824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algn="r"/>
            <a:r>
              <a:rPr lang="en-US" altLang="zh-CN" sz="166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BUSINESS REPORT</a:t>
            </a:r>
            <a:endParaRPr lang="zh-CN" altLang="en-US" sz="16600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ribbon-forming-a-circle_27357">
            <a:extLst>
              <a:ext uri="{FF2B5EF4-FFF2-40B4-BE49-F238E27FC236}">
                <a16:creationId xmlns:a16="http://schemas.microsoft.com/office/drawing/2014/main" id="{2921B34B-41A4-4418-825A-45E34F1A81C6}"/>
              </a:ext>
            </a:extLst>
          </p:cNvPr>
          <p:cNvSpPr>
            <a:spLocks noChangeAspect="1"/>
          </p:cNvSpPr>
          <p:nvPr/>
        </p:nvSpPr>
        <p:spPr bwMode="auto">
          <a:xfrm>
            <a:off x="1742088" y="3061346"/>
            <a:ext cx="1896382" cy="888253"/>
          </a:xfrm>
          <a:custGeom>
            <a:avLst/>
            <a:gdLst>
              <a:gd name="connsiteX0" fmla="*/ 232095 w 607286"/>
              <a:gd name="connsiteY0" fmla="*/ 27156 h 284449"/>
              <a:gd name="connsiteX1" fmla="*/ 290267 w 607286"/>
              <a:gd name="connsiteY1" fmla="*/ 60563 h 284449"/>
              <a:gd name="connsiteX2" fmla="*/ 310488 w 607286"/>
              <a:gd name="connsiteY2" fmla="*/ 180809 h 284449"/>
              <a:gd name="connsiteX3" fmla="*/ 20221 w 607286"/>
              <a:gd name="connsiteY3" fmla="*/ 284449 h 284449"/>
              <a:gd name="connsiteX4" fmla="*/ 35136 w 607286"/>
              <a:gd name="connsiteY4" fmla="*/ 209725 h 284449"/>
              <a:gd name="connsiteX5" fmla="*/ 0 w 607286"/>
              <a:gd name="connsiteY5" fmla="*/ 172506 h 284449"/>
              <a:gd name="connsiteX6" fmla="*/ 232095 w 607286"/>
              <a:gd name="connsiteY6" fmla="*/ 27156 h 284449"/>
              <a:gd name="connsiteX7" fmla="*/ 594811 w 607286"/>
              <a:gd name="connsiteY7" fmla="*/ 0 h 284449"/>
              <a:gd name="connsiteX8" fmla="*/ 581476 w 607286"/>
              <a:gd name="connsiteY8" fmla="*/ 97774 h 284449"/>
              <a:gd name="connsiteX9" fmla="*/ 607286 w 607286"/>
              <a:gd name="connsiteY9" fmla="*/ 121823 h 284449"/>
              <a:gd name="connsiteX10" fmla="*/ 329260 w 607286"/>
              <a:gd name="connsiteY10" fmla="*/ 229045 h 284449"/>
              <a:gd name="connsiteX11" fmla="*/ 306748 w 607286"/>
              <a:gd name="connsiteY11" fmla="*/ 109226 h 284449"/>
              <a:gd name="connsiteX12" fmla="*/ 594811 w 607286"/>
              <a:gd name="connsiteY12" fmla="*/ 0 h 28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7286" h="284449">
                <a:moveTo>
                  <a:pt x="232095" y="27156"/>
                </a:moveTo>
                <a:cubicBezTo>
                  <a:pt x="275675" y="28963"/>
                  <a:pt x="290267" y="60563"/>
                  <a:pt x="290267" y="60563"/>
                </a:cubicBezTo>
                <a:lnTo>
                  <a:pt x="310488" y="180809"/>
                </a:lnTo>
                <a:cubicBezTo>
                  <a:pt x="262301" y="37802"/>
                  <a:pt x="20221" y="284449"/>
                  <a:pt x="20221" y="284449"/>
                </a:cubicBezTo>
                <a:lnTo>
                  <a:pt x="35136" y="209725"/>
                </a:lnTo>
                <a:lnTo>
                  <a:pt x="0" y="172506"/>
                </a:lnTo>
                <a:cubicBezTo>
                  <a:pt x="115949" y="53334"/>
                  <a:pt x="188516" y="25348"/>
                  <a:pt x="232095" y="27156"/>
                </a:cubicBezTo>
                <a:close/>
                <a:moveTo>
                  <a:pt x="594811" y="0"/>
                </a:moveTo>
                <a:lnTo>
                  <a:pt x="581476" y="97774"/>
                </a:lnTo>
                <a:lnTo>
                  <a:pt x="607286" y="121823"/>
                </a:lnTo>
                <a:cubicBezTo>
                  <a:pt x="380018" y="364611"/>
                  <a:pt x="329260" y="229045"/>
                  <a:pt x="329260" y="229045"/>
                </a:cubicBezTo>
                <a:lnTo>
                  <a:pt x="306748" y="109226"/>
                </a:lnTo>
                <a:cubicBezTo>
                  <a:pt x="357650" y="251234"/>
                  <a:pt x="594811" y="0"/>
                  <a:pt x="5948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ribbon-forming-a-circle_27357">
            <a:extLst>
              <a:ext uri="{FF2B5EF4-FFF2-40B4-BE49-F238E27FC236}">
                <a16:creationId xmlns:a16="http://schemas.microsoft.com/office/drawing/2014/main" id="{D226C293-CE67-470C-BB20-5136D9AE741E}"/>
              </a:ext>
            </a:extLst>
          </p:cNvPr>
          <p:cNvSpPr>
            <a:spLocks noChangeAspect="1"/>
          </p:cNvSpPr>
          <p:nvPr/>
        </p:nvSpPr>
        <p:spPr bwMode="auto">
          <a:xfrm>
            <a:off x="8249103" y="3074745"/>
            <a:ext cx="1896382" cy="888253"/>
          </a:xfrm>
          <a:custGeom>
            <a:avLst/>
            <a:gdLst>
              <a:gd name="connsiteX0" fmla="*/ 232095 w 607286"/>
              <a:gd name="connsiteY0" fmla="*/ 27156 h 284449"/>
              <a:gd name="connsiteX1" fmla="*/ 290267 w 607286"/>
              <a:gd name="connsiteY1" fmla="*/ 60563 h 284449"/>
              <a:gd name="connsiteX2" fmla="*/ 310488 w 607286"/>
              <a:gd name="connsiteY2" fmla="*/ 180809 h 284449"/>
              <a:gd name="connsiteX3" fmla="*/ 20221 w 607286"/>
              <a:gd name="connsiteY3" fmla="*/ 284449 h 284449"/>
              <a:gd name="connsiteX4" fmla="*/ 35136 w 607286"/>
              <a:gd name="connsiteY4" fmla="*/ 209725 h 284449"/>
              <a:gd name="connsiteX5" fmla="*/ 0 w 607286"/>
              <a:gd name="connsiteY5" fmla="*/ 172506 h 284449"/>
              <a:gd name="connsiteX6" fmla="*/ 232095 w 607286"/>
              <a:gd name="connsiteY6" fmla="*/ 27156 h 284449"/>
              <a:gd name="connsiteX7" fmla="*/ 594811 w 607286"/>
              <a:gd name="connsiteY7" fmla="*/ 0 h 284449"/>
              <a:gd name="connsiteX8" fmla="*/ 581476 w 607286"/>
              <a:gd name="connsiteY8" fmla="*/ 97774 h 284449"/>
              <a:gd name="connsiteX9" fmla="*/ 607286 w 607286"/>
              <a:gd name="connsiteY9" fmla="*/ 121823 h 284449"/>
              <a:gd name="connsiteX10" fmla="*/ 329260 w 607286"/>
              <a:gd name="connsiteY10" fmla="*/ 229045 h 284449"/>
              <a:gd name="connsiteX11" fmla="*/ 306748 w 607286"/>
              <a:gd name="connsiteY11" fmla="*/ 109226 h 284449"/>
              <a:gd name="connsiteX12" fmla="*/ 594811 w 607286"/>
              <a:gd name="connsiteY12" fmla="*/ 0 h 28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7286" h="284449">
                <a:moveTo>
                  <a:pt x="232095" y="27156"/>
                </a:moveTo>
                <a:cubicBezTo>
                  <a:pt x="275675" y="28963"/>
                  <a:pt x="290267" y="60563"/>
                  <a:pt x="290267" y="60563"/>
                </a:cubicBezTo>
                <a:lnTo>
                  <a:pt x="310488" y="180809"/>
                </a:lnTo>
                <a:cubicBezTo>
                  <a:pt x="262301" y="37802"/>
                  <a:pt x="20221" y="284449"/>
                  <a:pt x="20221" y="284449"/>
                </a:cubicBezTo>
                <a:lnTo>
                  <a:pt x="35136" y="209725"/>
                </a:lnTo>
                <a:lnTo>
                  <a:pt x="0" y="172506"/>
                </a:lnTo>
                <a:cubicBezTo>
                  <a:pt x="115949" y="53334"/>
                  <a:pt x="188516" y="25348"/>
                  <a:pt x="232095" y="27156"/>
                </a:cubicBezTo>
                <a:close/>
                <a:moveTo>
                  <a:pt x="594811" y="0"/>
                </a:moveTo>
                <a:lnTo>
                  <a:pt x="581476" y="97774"/>
                </a:lnTo>
                <a:lnTo>
                  <a:pt x="607286" y="121823"/>
                </a:lnTo>
                <a:cubicBezTo>
                  <a:pt x="380018" y="364611"/>
                  <a:pt x="329260" y="229045"/>
                  <a:pt x="329260" y="229045"/>
                </a:cubicBezTo>
                <a:lnTo>
                  <a:pt x="306748" y="109226"/>
                </a:lnTo>
                <a:cubicBezTo>
                  <a:pt x="357650" y="251234"/>
                  <a:pt x="594811" y="0"/>
                  <a:pt x="5948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9F1F0EE-ACD9-4054-BDC3-6C341898DBAB}"/>
              </a:ext>
            </a:extLst>
          </p:cNvPr>
          <p:cNvSpPr txBox="1"/>
          <p:nvPr/>
        </p:nvSpPr>
        <p:spPr>
          <a:xfrm>
            <a:off x="2690279" y="2476571"/>
            <a:ext cx="4765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財務</a:t>
            </a:r>
            <a:r>
              <a:rPr lang="zh-TW" altLang="en-US" sz="2400" dirty="0"/>
              <a:t>計畫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732ABB4-C18F-4601-87BB-EB63B2A23E69}"/>
              </a:ext>
            </a:extLst>
          </p:cNvPr>
          <p:cNvSpPr txBox="1"/>
          <p:nvPr/>
        </p:nvSpPr>
        <p:spPr>
          <a:xfrm>
            <a:off x="4061668" y="3429000"/>
            <a:ext cx="2136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公務</a:t>
            </a:r>
            <a:r>
              <a:rPr lang="zh-TW" altLang="en-US" sz="3200" dirty="0">
                <a:solidFill>
                  <a:srgbClr val="FFC000"/>
                </a:solidFill>
              </a:rPr>
              <a:t>報告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ED6F517-458B-4BBD-B773-C0E90C828987}"/>
              </a:ext>
            </a:extLst>
          </p:cNvPr>
          <p:cNvSpPr txBox="1"/>
          <p:nvPr/>
        </p:nvSpPr>
        <p:spPr>
          <a:xfrm>
            <a:off x="5349617" y="3735098"/>
            <a:ext cx="2136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rgbClr val="00B05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輕鬆記事</a:t>
            </a:r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c63e10e-1c36-47e1-87db-86539f5a2bd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65FDB9D-DE6B-4685-9116-FDC1FE8F28A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71464" y="736303"/>
            <a:ext cx="3774615" cy="2232248"/>
            <a:chOff x="1271464" y="736303"/>
            <a:chExt cx="3774615" cy="2232248"/>
          </a:xfrm>
        </p:grpSpPr>
        <p:sp>
          <p:nvSpPr>
            <p:cNvPr id="6" name="iṣliḓe">
              <a:extLst>
                <a:ext uri="{FF2B5EF4-FFF2-40B4-BE49-F238E27FC236}">
                  <a16:creationId xmlns:a16="http://schemas.microsoft.com/office/drawing/2014/main" id="{4972EA78-564F-4DFE-BBA5-CFCA10D20EEE}"/>
                </a:ext>
              </a:extLst>
            </p:cNvPr>
            <p:cNvSpPr/>
            <p:nvPr/>
          </p:nvSpPr>
          <p:spPr bwMode="auto">
            <a:xfrm>
              <a:off x="1271464" y="736303"/>
              <a:ext cx="2160240" cy="2232248"/>
            </a:xfrm>
            <a:prstGeom prst="frame">
              <a:avLst>
                <a:gd name="adj1" fmla="val 3747"/>
              </a:avLst>
            </a:pr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$ḷîḑe">
              <a:extLst>
                <a:ext uri="{FF2B5EF4-FFF2-40B4-BE49-F238E27FC236}">
                  <a16:creationId xmlns:a16="http://schemas.microsoft.com/office/drawing/2014/main" id="{FF5B18AE-5A0F-487C-98EB-CA10CFBDE557}"/>
                </a:ext>
              </a:extLst>
            </p:cNvPr>
            <p:cNvSpPr/>
            <p:nvPr/>
          </p:nvSpPr>
          <p:spPr>
            <a:xfrm>
              <a:off x="2891643" y="1204936"/>
              <a:ext cx="2154436" cy="864096"/>
            </a:xfrm>
            <a:prstGeom prst="rect">
              <a:avLst/>
            </a:prstGeom>
            <a:solidFill>
              <a:schemeClr val="bg1">
                <a:lumMod val="100000"/>
              </a:schemeClr>
            </a:solidFill>
          </p:spPr>
          <p:txBody>
            <a:bodyPr wrap="none" lIns="0" tIns="0" rIns="0" bIns="0" anchor="ctr">
              <a:normAutofit/>
            </a:bodyPr>
            <a:lstStyle/>
            <a:p>
              <a:r>
                <a:rPr lang="zh-TW" altLang="en-US" sz="4400" b="1" dirty="0">
                  <a:solidFill>
                    <a:schemeClr val="tx2"/>
                  </a:solidFill>
                </a:rPr>
                <a:t>動機</a:t>
              </a:r>
              <a:endParaRPr lang="zh-CN" altLang="en-US" sz="44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27" name="swirling-ribbon-silhouette_26603">
            <a:extLst>
              <a:ext uri="{FF2B5EF4-FFF2-40B4-BE49-F238E27FC236}">
                <a16:creationId xmlns:a16="http://schemas.microsoft.com/office/drawing/2014/main" id="{B6B50224-2394-4A8A-A53D-C5CB1D63CEC5}"/>
              </a:ext>
            </a:extLst>
          </p:cNvPr>
          <p:cNvSpPr>
            <a:spLocks noChangeAspect="1"/>
          </p:cNvSpPr>
          <p:nvPr/>
        </p:nvSpPr>
        <p:spPr bwMode="auto">
          <a:xfrm>
            <a:off x="1407114" y="2238016"/>
            <a:ext cx="2199363" cy="2360589"/>
          </a:xfrm>
          <a:custGeom>
            <a:avLst/>
            <a:gdLst>
              <a:gd name="connsiteX0" fmla="*/ 495074 w 566993"/>
              <a:gd name="connsiteY0" fmla="*/ 418382 h 608556"/>
              <a:gd name="connsiteX1" fmla="*/ 549504 w 566993"/>
              <a:gd name="connsiteY1" fmla="*/ 458247 h 608556"/>
              <a:gd name="connsiteX2" fmla="*/ 566993 w 566993"/>
              <a:gd name="connsiteY2" fmla="*/ 479346 h 608556"/>
              <a:gd name="connsiteX3" fmla="*/ 566993 w 566993"/>
              <a:gd name="connsiteY3" fmla="*/ 512302 h 608556"/>
              <a:gd name="connsiteX4" fmla="*/ 348523 w 566993"/>
              <a:gd name="connsiteY4" fmla="*/ 608556 h 608556"/>
              <a:gd name="connsiteX5" fmla="*/ 441579 w 566993"/>
              <a:gd name="connsiteY5" fmla="*/ 503993 h 608556"/>
              <a:gd name="connsiteX6" fmla="*/ 348523 w 566993"/>
              <a:gd name="connsiteY6" fmla="*/ 445923 h 608556"/>
              <a:gd name="connsiteX7" fmla="*/ 495074 w 566993"/>
              <a:gd name="connsiteY7" fmla="*/ 418382 h 608556"/>
              <a:gd name="connsiteX8" fmla="*/ 0 w 566993"/>
              <a:gd name="connsiteY8" fmla="*/ 144589 h 608556"/>
              <a:gd name="connsiteX9" fmla="*/ 9913 w 566993"/>
              <a:gd name="connsiteY9" fmla="*/ 156634 h 608556"/>
              <a:gd name="connsiteX10" fmla="*/ 60131 w 566993"/>
              <a:gd name="connsiteY10" fmla="*/ 195850 h 608556"/>
              <a:gd name="connsiteX11" fmla="*/ 128492 w 566993"/>
              <a:gd name="connsiteY11" fmla="*/ 216485 h 608556"/>
              <a:gd name="connsiteX12" fmla="*/ 282421 w 566993"/>
              <a:gd name="connsiteY12" fmla="*/ 229651 h 608556"/>
              <a:gd name="connsiteX13" fmla="*/ 566993 w 566993"/>
              <a:gd name="connsiteY13" fmla="*/ 316393 h 608556"/>
              <a:gd name="connsiteX14" fmla="*/ 566993 w 566993"/>
              <a:gd name="connsiteY14" fmla="*/ 352901 h 608556"/>
              <a:gd name="connsiteX15" fmla="*/ 566993 w 566993"/>
              <a:gd name="connsiteY15" fmla="*/ 463827 h 608556"/>
              <a:gd name="connsiteX16" fmla="*/ 557080 w 566993"/>
              <a:gd name="connsiteY16" fmla="*/ 451969 h 608556"/>
              <a:gd name="connsiteX17" fmla="*/ 506862 w 566993"/>
              <a:gd name="connsiteY17" fmla="*/ 412753 h 608556"/>
              <a:gd name="connsiteX18" fmla="*/ 438781 w 566993"/>
              <a:gd name="connsiteY18" fmla="*/ 392117 h 608556"/>
              <a:gd name="connsiteX19" fmla="*/ 284572 w 566993"/>
              <a:gd name="connsiteY19" fmla="*/ 378859 h 608556"/>
              <a:gd name="connsiteX20" fmla="*/ 0 w 566993"/>
              <a:gd name="connsiteY20" fmla="*/ 292210 h 608556"/>
              <a:gd name="connsiteX21" fmla="*/ 0 w 566993"/>
              <a:gd name="connsiteY21" fmla="*/ 255701 h 608556"/>
              <a:gd name="connsiteX22" fmla="*/ 218470 w 566993"/>
              <a:gd name="connsiteY22" fmla="*/ 0 h 608556"/>
              <a:gd name="connsiteX23" fmla="*/ 125321 w 566993"/>
              <a:gd name="connsiteY23" fmla="*/ 104602 h 608556"/>
              <a:gd name="connsiteX24" fmla="*/ 218470 w 566993"/>
              <a:gd name="connsiteY24" fmla="*/ 162693 h 608556"/>
              <a:gd name="connsiteX25" fmla="*/ 71826 w 566993"/>
              <a:gd name="connsiteY25" fmla="*/ 190244 h 608556"/>
              <a:gd name="connsiteX26" fmla="*/ 17395 w 566993"/>
              <a:gd name="connsiteY26" fmla="*/ 150365 h 608556"/>
              <a:gd name="connsiteX27" fmla="*/ 0 w 566993"/>
              <a:gd name="connsiteY27" fmla="*/ 128697 h 608556"/>
              <a:gd name="connsiteX28" fmla="*/ 0 w 566993"/>
              <a:gd name="connsiteY28" fmla="*/ 96289 h 608556"/>
              <a:gd name="connsiteX29" fmla="*/ 218470 w 566993"/>
              <a:gd name="connsiteY29" fmla="*/ 0 h 60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66993" h="608556">
                <a:moveTo>
                  <a:pt x="495074" y="418382"/>
                </a:moveTo>
                <a:cubicBezTo>
                  <a:pt x="515462" y="427345"/>
                  <a:pt x="534541" y="440041"/>
                  <a:pt x="549504" y="458247"/>
                </a:cubicBezTo>
                <a:cubicBezTo>
                  <a:pt x="556518" y="466649"/>
                  <a:pt x="562223" y="473371"/>
                  <a:pt x="566993" y="479346"/>
                </a:cubicBezTo>
                <a:lnTo>
                  <a:pt x="566993" y="512302"/>
                </a:lnTo>
                <a:cubicBezTo>
                  <a:pt x="561943" y="606876"/>
                  <a:pt x="348523" y="608556"/>
                  <a:pt x="348523" y="608556"/>
                </a:cubicBezTo>
                <a:lnTo>
                  <a:pt x="441579" y="503993"/>
                </a:lnTo>
                <a:lnTo>
                  <a:pt x="348523" y="445923"/>
                </a:lnTo>
                <a:cubicBezTo>
                  <a:pt x="415860" y="444056"/>
                  <a:pt x="462621" y="432573"/>
                  <a:pt x="495074" y="418382"/>
                </a:cubicBezTo>
                <a:close/>
                <a:moveTo>
                  <a:pt x="0" y="144589"/>
                </a:moveTo>
                <a:cubicBezTo>
                  <a:pt x="2993" y="148230"/>
                  <a:pt x="6266" y="152152"/>
                  <a:pt x="9913" y="156634"/>
                </a:cubicBezTo>
                <a:cubicBezTo>
                  <a:pt x="24127" y="173908"/>
                  <a:pt x="41522" y="186513"/>
                  <a:pt x="60131" y="195850"/>
                </a:cubicBezTo>
                <a:cubicBezTo>
                  <a:pt x="82388" y="206868"/>
                  <a:pt x="106329" y="213124"/>
                  <a:pt x="128492" y="216485"/>
                </a:cubicBezTo>
                <a:cubicBezTo>
                  <a:pt x="167021" y="224795"/>
                  <a:pt x="217146" y="230024"/>
                  <a:pt x="282421" y="229651"/>
                </a:cubicBezTo>
                <a:cubicBezTo>
                  <a:pt x="300470" y="229277"/>
                  <a:pt x="562130" y="225075"/>
                  <a:pt x="566993" y="316393"/>
                </a:cubicBezTo>
                <a:lnTo>
                  <a:pt x="566993" y="352901"/>
                </a:lnTo>
                <a:lnTo>
                  <a:pt x="566993" y="463827"/>
                </a:lnTo>
                <a:cubicBezTo>
                  <a:pt x="563907" y="460185"/>
                  <a:pt x="560634" y="456264"/>
                  <a:pt x="557080" y="451969"/>
                </a:cubicBezTo>
                <a:cubicBezTo>
                  <a:pt x="542866" y="434695"/>
                  <a:pt x="525472" y="422090"/>
                  <a:pt x="506862" y="412753"/>
                </a:cubicBezTo>
                <a:cubicBezTo>
                  <a:pt x="484698" y="401735"/>
                  <a:pt x="460945" y="395572"/>
                  <a:pt x="438781" y="392117"/>
                </a:cubicBezTo>
                <a:cubicBezTo>
                  <a:pt x="400159" y="383807"/>
                  <a:pt x="349940" y="378485"/>
                  <a:pt x="284572" y="378859"/>
                </a:cubicBezTo>
                <a:cubicBezTo>
                  <a:pt x="266523" y="379326"/>
                  <a:pt x="4863" y="383527"/>
                  <a:pt x="0" y="292210"/>
                </a:cubicBezTo>
                <a:lnTo>
                  <a:pt x="0" y="255701"/>
                </a:lnTo>
                <a:close/>
                <a:moveTo>
                  <a:pt x="218470" y="0"/>
                </a:moveTo>
                <a:lnTo>
                  <a:pt x="125321" y="104602"/>
                </a:lnTo>
                <a:lnTo>
                  <a:pt x="218470" y="162693"/>
                </a:lnTo>
                <a:cubicBezTo>
                  <a:pt x="151133" y="164561"/>
                  <a:pt x="104278" y="176048"/>
                  <a:pt x="71826" y="190244"/>
                </a:cubicBezTo>
                <a:cubicBezTo>
                  <a:pt x="51531" y="181278"/>
                  <a:pt x="32359" y="168577"/>
                  <a:pt x="17395" y="150365"/>
                </a:cubicBezTo>
                <a:cubicBezTo>
                  <a:pt x="10007" y="141399"/>
                  <a:pt x="4302" y="134581"/>
                  <a:pt x="0" y="128697"/>
                </a:cubicBezTo>
                <a:lnTo>
                  <a:pt x="0" y="96289"/>
                </a:lnTo>
                <a:cubicBezTo>
                  <a:pt x="4957" y="1681"/>
                  <a:pt x="218470" y="0"/>
                  <a:pt x="21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4600F04-C7F9-4BBB-A3B3-023A8E9C7A4E}"/>
              </a:ext>
            </a:extLst>
          </p:cNvPr>
          <p:cNvSpPr txBox="1"/>
          <p:nvPr/>
        </p:nvSpPr>
        <p:spPr>
          <a:xfrm>
            <a:off x="3781251" y="2530323"/>
            <a:ext cx="64529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    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北科電子系大三的我們，深深覺得自己的財務管理有障礙，常常有時候會胡亂花很多的錢，以致到每個月都會變成月光族，過著有一餐沒一餐的生活，也因此藉由這次的專題，我們想要做出屬於自己的記賬記事軟體，藉由這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時時刻刻提醒自己待做的事情以及生活花費，並運用老師上課教導的知識，結合我們自己本身的創意去開發這個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8964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DA0788-42B1-4DAB-BF08-1F75D699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功能介紹</a:t>
            </a:r>
            <a:endParaRPr lang="zh-CN" altLang="en-US" sz="4000" dirty="0"/>
          </a:p>
        </p:txBody>
      </p:sp>
      <p:grpSp>
        <p:nvGrpSpPr>
          <p:cNvPr id="5" name="14e471d2-00a8-4280-b84c-404d94f6ca3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0C5FBC0-E05B-4F64-A398-932EAB95039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727240" y="1376772"/>
            <a:ext cx="8797888" cy="4526235"/>
            <a:chOff x="1727240" y="1376772"/>
            <a:chExt cx="8797888" cy="4526235"/>
          </a:xfrm>
        </p:grpSpPr>
        <p:sp>
          <p:nvSpPr>
            <p:cNvPr id="6" name="iṥḷíḓé">
              <a:extLst>
                <a:ext uri="{FF2B5EF4-FFF2-40B4-BE49-F238E27FC236}">
                  <a16:creationId xmlns:a16="http://schemas.microsoft.com/office/drawing/2014/main" id="{293768EF-AFEB-4882-9EFD-A3E2AFC74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7148" y="3639091"/>
              <a:ext cx="2718935" cy="2263916"/>
            </a:xfrm>
            <a:custGeom>
              <a:avLst/>
              <a:gdLst>
                <a:gd name="T0" fmla="*/ 2914 w 3407"/>
                <a:gd name="T1" fmla="*/ 65 h 2837"/>
                <a:gd name="T2" fmla="*/ 2785 w 3407"/>
                <a:gd name="T3" fmla="*/ 183 h 2837"/>
                <a:gd name="T4" fmla="*/ 2642 w 3407"/>
                <a:gd name="T5" fmla="*/ 287 h 2837"/>
                <a:gd name="T6" fmla="*/ 2491 w 3407"/>
                <a:gd name="T7" fmla="*/ 378 h 2837"/>
                <a:gd name="T8" fmla="*/ 2329 w 3407"/>
                <a:gd name="T9" fmla="*/ 453 h 2837"/>
                <a:gd name="T10" fmla="*/ 2159 w 3407"/>
                <a:gd name="T11" fmla="*/ 508 h 2837"/>
                <a:gd name="T12" fmla="*/ 1981 w 3407"/>
                <a:gd name="T13" fmla="*/ 548 h 2837"/>
                <a:gd name="T14" fmla="*/ 1798 w 3407"/>
                <a:gd name="T15" fmla="*/ 567 h 2837"/>
                <a:gd name="T16" fmla="*/ 1656 w 3407"/>
                <a:gd name="T17" fmla="*/ 569 h 2837"/>
                <a:gd name="T18" fmla="*/ 1471 w 3407"/>
                <a:gd name="T19" fmla="*/ 555 h 2837"/>
                <a:gd name="T20" fmla="*/ 1292 w 3407"/>
                <a:gd name="T21" fmla="*/ 520 h 2837"/>
                <a:gd name="T22" fmla="*/ 1119 w 3407"/>
                <a:gd name="T23" fmla="*/ 468 h 2837"/>
                <a:gd name="T24" fmla="*/ 954 w 3407"/>
                <a:gd name="T25" fmla="*/ 399 h 2837"/>
                <a:gd name="T26" fmla="*/ 801 w 3407"/>
                <a:gd name="T27" fmla="*/ 312 h 2837"/>
                <a:gd name="T28" fmla="*/ 657 w 3407"/>
                <a:gd name="T29" fmla="*/ 211 h 2837"/>
                <a:gd name="T30" fmla="*/ 524 w 3407"/>
                <a:gd name="T31" fmla="*/ 96 h 2837"/>
                <a:gd name="T32" fmla="*/ 432 w 3407"/>
                <a:gd name="T33" fmla="*/ 0 h 2837"/>
                <a:gd name="T34" fmla="*/ 336 w 3407"/>
                <a:gd name="T35" fmla="*/ 118 h 2837"/>
                <a:gd name="T36" fmla="*/ 178 w 3407"/>
                <a:gd name="T37" fmla="*/ 378 h 2837"/>
                <a:gd name="T38" fmla="*/ 66 w 3407"/>
                <a:gd name="T39" fmla="*/ 663 h 2837"/>
                <a:gd name="T40" fmla="*/ 7 w 3407"/>
                <a:gd name="T41" fmla="*/ 973 h 2837"/>
                <a:gd name="T42" fmla="*/ 2 w 3407"/>
                <a:gd name="T43" fmla="*/ 1215 h 2837"/>
                <a:gd name="T44" fmla="*/ 46 w 3407"/>
                <a:gd name="T45" fmla="*/ 1528 h 2837"/>
                <a:gd name="T46" fmla="*/ 145 w 3407"/>
                <a:gd name="T47" fmla="*/ 1822 h 2837"/>
                <a:gd name="T48" fmla="*/ 293 w 3407"/>
                <a:gd name="T49" fmla="*/ 2088 h 2837"/>
                <a:gd name="T50" fmla="*/ 432 w 3407"/>
                <a:gd name="T51" fmla="*/ 2266 h 2837"/>
                <a:gd name="T52" fmla="*/ 556 w 3407"/>
                <a:gd name="T53" fmla="*/ 2391 h 2837"/>
                <a:gd name="T54" fmla="*/ 691 w 3407"/>
                <a:gd name="T55" fmla="*/ 2502 h 2837"/>
                <a:gd name="T56" fmla="*/ 838 w 3407"/>
                <a:gd name="T57" fmla="*/ 2600 h 2837"/>
                <a:gd name="T58" fmla="*/ 994 w 3407"/>
                <a:gd name="T59" fmla="*/ 2683 h 2837"/>
                <a:gd name="T60" fmla="*/ 1161 w 3407"/>
                <a:gd name="T61" fmla="*/ 2748 h 2837"/>
                <a:gd name="T62" fmla="*/ 1335 w 3407"/>
                <a:gd name="T63" fmla="*/ 2796 h 2837"/>
                <a:gd name="T64" fmla="*/ 1516 w 3407"/>
                <a:gd name="T65" fmla="*/ 2826 h 2837"/>
                <a:gd name="T66" fmla="*/ 1703 w 3407"/>
                <a:gd name="T67" fmla="*/ 2837 h 2837"/>
                <a:gd name="T68" fmla="*/ 1835 w 3407"/>
                <a:gd name="T69" fmla="*/ 2831 h 2837"/>
                <a:gd name="T70" fmla="*/ 2005 w 3407"/>
                <a:gd name="T71" fmla="*/ 2810 h 2837"/>
                <a:gd name="T72" fmla="*/ 2169 w 3407"/>
                <a:gd name="T73" fmla="*/ 2772 h 2837"/>
                <a:gd name="T74" fmla="*/ 2442 w 3407"/>
                <a:gd name="T75" fmla="*/ 2668 h 2837"/>
                <a:gd name="T76" fmla="*/ 2723 w 3407"/>
                <a:gd name="T77" fmla="*/ 2499 h 2837"/>
                <a:gd name="T78" fmla="*/ 2964 w 3407"/>
                <a:gd name="T79" fmla="*/ 2278 h 2837"/>
                <a:gd name="T80" fmla="*/ 3159 w 3407"/>
                <a:gd name="T81" fmla="*/ 2017 h 2837"/>
                <a:gd name="T82" fmla="*/ 3304 w 3407"/>
                <a:gd name="T83" fmla="*/ 1719 h 2837"/>
                <a:gd name="T84" fmla="*/ 3363 w 3407"/>
                <a:gd name="T85" fmla="*/ 1518 h 2837"/>
                <a:gd name="T86" fmla="*/ 3393 w 3407"/>
                <a:gd name="T87" fmla="*/ 1350 h 2837"/>
                <a:gd name="T88" fmla="*/ 3407 w 3407"/>
                <a:gd name="T89" fmla="*/ 1178 h 2837"/>
                <a:gd name="T90" fmla="*/ 3400 w 3407"/>
                <a:gd name="T91" fmla="*/ 973 h 2837"/>
                <a:gd name="T92" fmla="*/ 3340 w 3407"/>
                <a:gd name="T93" fmla="*/ 663 h 2837"/>
                <a:gd name="T94" fmla="*/ 3229 w 3407"/>
                <a:gd name="T95" fmla="*/ 376 h 2837"/>
                <a:gd name="T96" fmla="*/ 3071 w 3407"/>
                <a:gd name="T97" fmla="*/ 118 h 2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07" h="2837">
                  <a:moveTo>
                    <a:pt x="2975" y="0"/>
                  </a:moveTo>
                  <a:lnTo>
                    <a:pt x="2975" y="0"/>
                  </a:lnTo>
                  <a:lnTo>
                    <a:pt x="2945" y="33"/>
                  </a:lnTo>
                  <a:lnTo>
                    <a:pt x="2914" y="65"/>
                  </a:lnTo>
                  <a:lnTo>
                    <a:pt x="2883" y="96"/>
                  </a:lnTo>
                  <a:lnTo>
                    <a:pt x="2851" y="125"/>
                  </a:lnTo>
                  <a:lnTo>
                    <a:pt x="2818" y="155"/>
                  </a:lnTo>
                  <a:lnTo>
                    <a:pt x="2785" y="183"/>
                  </a:lnTo>
                  <a:lnTo>
                    <a:pt x="2750" y="211"/>
                  </a:lnTo>
                  <a:lnTo>
                    <a:pt x="2716" y="237"/>
                  </a:lnTo>
                  <a:lnTo>
                    <a:pt x="2679" y="263"/>
                  </a:lnTo>
                  <a:lnTo>
                    <a:pt x="2642" y="287"/>
                  </a:lnTo>
                  <a:lnTo>
                    <a:pt x="2606" y="312"/>
                  </a:lnTo>
                  <a:lnTo>
                    <a:pt x="2569" y="334"/>
                  </a:lnTo>
                  <a:lnTo>
                    <a:pt x="2529" y="357"/>
                  </a:lnTo>
                  <a:lnTo>
                    <a:pt x="2491" y="378"/>
                  </a:lnTo>
                  <a:lnTo>
                    <a:pt x="2451" y="399"/>
                  </a:lnTo>
                  <a:lnTo>
                    <a:pt x="2411" y="416"/>
                  </a:lnTo>
                  <a:lnTo>
                    <a:pt x="2371" y="435"/>
                  </a:lnTo>
                  <a:lnTo>
                    <a:pt x="2329" y="453"/>
                  </a:lnTo>
                  <a:lnTo>
                    <a:pt x="2287" y="468"/>
                  </a:lnTo>
                  <a:lnTo>
                    <a:pt x="2246" y="482"/>
                  </a:lnTo>
                  <a:lnTo>
                    <a:pt x="2202" y="496"/>
                  </a:lnTo>
                  <a:lnTo>
                    <a:pt x="2159" y="508"/>
                  </a:lnTo>
                  <a:lnTo>
                    <a:pt x="2115" y="520"/>
                  </a:lnTo>
                  <a:lnTo>
                    <a:pt x="2072" y="531"/>
                  </a:lnTo>
                  <a:lnTo>
                    <a:pt x="2026" y="540"/>
                  </a:lnTo>
                  <a:lnTo>
                    <a:pt x="1981" y="548"/>
                  </a:lnTo>
                  <a:lnTo>
                    <a:pt x="1936" y="555"/>
                  </a:lnTo>
                  <a:lnTo>
                    <a:pt x="1891" y="560"/>
                  </a:lnTo>
                  <a:lnTo>
                    <a:pt x="1844" y="566"/>
                  </a:lnTo>
                  <a:lnTo>
                    <a:pt x="1798" y="567"/>
                  </a:lnTo>
                  <a:lnTo>
                    <a:pt x="1751" y="569"/>
                  </a:lnTo>
                  <a:lnTo>
                    <a:pt x="1703" y="571"/>
                  </a:lnTo>
                  <a:lnTo>
                    <a:pt x="1703" y="571"/>
                  </a:lnTo>
                  <a:lnTo>
                    <a:pt x="1656" y="569"/>
                  </a:lnTo>
                  <a:lnTo>
                    <a:pt x="1609" y="567"/>
                  </a:lnTo>
                  <a:lnTo>
                    <a:pt x="1563" y="566"/>
                  </a:lnTo>
                  <a:lnTo>
                    <a:pt x="1516" y="560"/>
                  </a:lnTo>
                  <a:lnTo>
                    <a:pt x="1471" y="555"/>
                  </a:lnTo>
                  <a:lnTo>
                    <a:pt x="1426" y="548"/>
                  </a:lnTo>
                  <a:lnTo>
                    <a:pt x="1381" y="540"/>
                  </a:lnTo>
                  <a:lnTo>
                    <a:pt x="1335" y="531"/>
                  </a:lnTo>
                  <a:lnTo>
                    <a:pt x="1292" y="520"/>
                  </a:lnTo>
                  <a:lnTo>
                    <a:pt x="1247" y="508"/>
                  </a:lnTo>
                  <a:lnTo>
                    <a:pt x="1205" y="496"/>
                  </a:lnTo>
                  <a:lnTo>
                    <a:pt x="1161" y="482"/>
                  </a:lnTo>
                  <a:lnTo>
                    <a:pt x="1119" y="468"/>
                  </a:lnTo>
                  <a:lnTo>
                    <a:pt x="1078" y="453"/>
                  </a:lnTo>
                  <a:lnTo>
                    <a:pt x="1036" y="435"/>
                  </a:lnTo>
                  <a:lnTo>
                    <a:pt x="996" y="416"/>
                  </a:lnTo>
                  <a:lnTo>
                    <a:pt x="954" y="399"/>
                  </a:lnTo>
                  <a:lnTo>
                    <a:pt x="916" y="378"/>
                  </a:lnTo>
                  <a:lnTo>
                    <a:pt x="876" y="357"/>
                  </a:lnTo>
                  <a:lnTo>
                    <a:pt x="838" y="334"/>
                  </a:lnTo>
                  <a:lnTo>
                    <a:pt x="801" y="312"/>
                  </a:lnTo>
                  <a:lnTo>
                    <a:pt x="763" y="287"/>
                  </a:lnTo>
                  <a:lnTo>
                    <a:pt x="726" y="263"/>
                  </a:lnTo>
                  <a:lnTo>
                    <a:pt x="691" y="237"/>
                  </a:lnTo>
                  <a:lnTo>
                    <a:pt x="657" y="211"/>
                  </a:lnTo>
                  <a:lnTo>
                    <a:pt x="622" y="183"/>
                  </a:lnTo>
                  <a:lnTo>
                    <a:pt x="589" y="155"/>
                  </a:lnTo>
                  <a:lnTo>
                    <a:pt x="556" y="125"/>
                  </a:lnTo>
                  <a:lnTo>
                    <a:pt x="524" y="96"/>
                  </a:lnTo>
                  <a:lnTo>
                    <a:pt x="493" y="65"/>
                  </a:lnTo>
                  <a:lnTo>
                    <a:pt x="462" y="33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383" y="59"/>
                  </a:lnTo>
                  <a:lnTo>
                    <a:pt x="336" y="118"/>
                  </a:lnTo>
                  <a:lnTo>
                    <a:pt x="293" y="179"/>
                  </a:lnTo>
                  <a:lnTo>
                    <a:pt x="251" y="244"/>
                  </a:lnTo>
                  <a:lnTo>
                    <a:pt x="213" y="310"/>
                  </a:lnTo>
                  <a:lnTo>
                    <a:pt x="178" y="378"/>
                  </a:lnTo>
                  <a:lnTo>
                    <a:pt x="145" y="446"/>
                  </a:lnTo>
                  <a:lnTo>
                    <a:pt x="115" y="517"/>
                  </a:lnTo>
                  <a:lnTo>
                    <a:pt x="89" y="590"/>
                  </a:lnTo>
                  <a:lnTo>
                    <a:pt x="66" y="663"/>
                  </a:lnTo>
                  <a:lnTo>
                    <a:pt x="46" y="740"/>
                  </a:lnTo>
                  <a:lnTo>
                    <a:pt x="30" y="816"/>
                  </a:lnTo>
                  <a:lnTo>
                    <a:pt x="18" y="893"/>
                  </a:lnTo>
                  <a:lnTo>
                    <a:pt x="7" y="973"/>
                  </a:lnTo>
                  <a:lnTo>
                    <a:pt x="2" y="1053"/>
                  </a:lnTo>
                  <a:lnTo>
                    <a:pt x="0" y="1133"/>
                  </a:lnTo>
                  <a:lnTo>
                    <a:pt x="0" y="1133"/>
                  </a:lnTo>
                  <a:lnTo>
                    <a:pt x="2" y="1215"/>
                  </a:lnTo>
                  <a:lnTo>
                    <a:pt x="7" y="1295"/>
                  </a:lnTo>
                  <a:lnTo>
                    <a:pt x="18" y="1375"/>
                  </a:lnTo>
                  <a:lnTo>
                    <a:pt x="30" y="1451"/>
                  </a:lnTo>
                  <a:lnTo>
                    <a:pt x="46" y="1528"/>
                  </a:lnTo>
                  <a:lnTo>
                    <a:pt x="66" y="1605"/>
                  </a:lnTo>
                  <a:lnTo>
                    <a:pt x="89" y="1678"/>
                  </a:lnTo>
                  <a:lnTo>
                    <a:pt x="115" y="1751"/>
                  </a:lnTo>
                  <a:lnTo>
                    <a:pt x="145" y="1822"/>
                  </a:lnTo>
                  <a:lnTo>
                    <a:pt x="178" y="1890"/>
                  </a:lnTo>
                  <a:lnTo>
                    <a:pt x="213" y="1958"/>
                  </a:lnTo>
                  <a:lnTo>
                    <a:pt x="251" y="2024"/>
                  </a:lnTo>
                  <a:lnTo>
                    <a:pt x="293" y="2088"/>
                  </a:lnTo>
                  <a:lnTo>
                    <a:pt x="336" y="2149"/>
                  </a:lnTo>
                  <a:lnTo>
                    <a:pt x="383" y="2208"/>
                  </a:lnTo>
                  <a:lnTo>
                    <a:pt x="432" y="2266"/>
                  </a:lnTo>
                  <a:lnTo>
                    <a:pt x="432" y="2266"/>
                  </a:lnTo>
                  <a:lnTo>
                    <a:pt x="462" y="2299"/>
                  </a:lnTo>
                  <a:lnTo>
                    <a:pt x="493" y="2330"/>
                  </a:lnTo>
                  <a:lnTo>
                    <a:pt x="523" y="2361"/>
                  </a:lnTo>
                  <a:lnTo>
                    <a:pt x="556" y="2391"/>
                  </a:lnTo>
                  <a:lnTo>
                    <a:pt x="589" y="2421"/>
                  </a:lnTo>
                  <a:lnTo>
                    <a:pt x="622" y="2448"/>
                  </a:lnTo>
                  <a:lnTo>
                    <a:pt x="657" y="2476"/>
                  </a:lnTo>
                  <a:lnTo>
                    <a:pt x="691" y="2502"/>
                  </a:lnTo>
                  <a:lnTo>
                    <a:pt x="726" y="2529"/>
                  </a:lnTo>
                  <a:lnTo>
                    <a:pt x="763" y="2553"/>
                  </a:lnTo>
                  <a:lnTo>
                    <a:pt x="801" y="2577"/>
                  </a:lnTo>
                  <a:lnTo>
                    <a:pt x="838" y="2600"/>
                  </a:lnTo>
                  <a:lnTo>
                    <a:pt x="876" y="2622"/>
                  </a:lnTo>
                  <a:lnTo>
                    <a:pt x="916" y="2643"/>
                  </a:lnTo>
                  <a:lnTo>
                    <a:pt x="954" y="2664"/>
                  </a:lnTo>
                  <a:lnTo>
                    <a:pt x="994" y="2683"/>
                  </a:lnTo>
                  <a:lnTo>
                    <a:pt x="1036" y="2701"/>
                  </a:lnTo>
                  <a:lnTo>
                    <a:pt x="1078" y="2718"/>
                  </a:lnTo>
                  <a:lnTo>
                    <a:pt x="1119" y="2734"/>
                  </a:lnTo>
                  <a:lnTo>
                    <a:pt x="1161" y="2748"/>
                  </a:lnTo>
                  <a:lnTo>
                    <a:pt x="1205" y="2762"/>
                  </a:lnTo>
                  <a:lnTo>
                    <a:pt x="1247" y="2774"/>
                  </a:lnTo>
                  <a:lnTo>
                    <a:pt x="1292" y="2786"/>
                  </a:lnTo>
                  <a:lnTo>
                    <a:pt x="1335" y="2796"/>
                  </a:lnTo>
                  <a:lnTo>
                    <a:pt x="1381" y="2805"/>
                  </a:lnTo>
                  <a:lnTo>
                    <a:pt x="1426" y="2814"/>
                  </a:lnTo>
                  <a:lnTo>
                    <a:pt x="1471" y="2821"/>
                  </a:lnTo>
                  <a:lnTo>
                    <a:pt x="1516" y="2826"/>
                  </a:lnTo>
                  <a:lnTo>
                    <a:pt x="1563" y="2831"/>
                  </a:lnTo>
                  <a:lnTo>
                    <a:pt x="1609" y="2833"/>
                  </a:lnTo>
                  <a:lnTo>
                    <a:pt x="1656" y="2837"/>
                  </a:lnTo>
                  <a:lnTo>
                    <a:pt x="1703" y="2837"/>
                  </a:lnTo>
                  <a:lnTo>
                    <a:pt x="1703" y="2837"/>
                  </a:lnTo>
                  <a:lnTo>
                    <a:pt x="1748" y="2837"/>
                  </a:lnTo>
                  <a:lnTo>
                    <a:pt x="1791" y="2835"/>
                  </a:lnTo>
                  <a:lnTo>
                    <a:pt x="1835" y="2831"/>
                  </a:lnTo>
                  <a:lnTo>
                    <a:pt x="1877" y="2828"/>
                  </a:lnTo>
                  <a:lnTo>
                    <a:pt x="1920" y="2823"/>
                  </a:lnTo>
                  <a:lnTo>
                    <a:pt x="1962" y="2817"/>
                  </a:lnTo>
                  <a:lnTo>
                    <a:pt x="2005" y="2810"/>
                  </a:lnTo>
                  <a:lnTo>
                    <a:pt x="2047" y="2802"/>
                  </a:lnTo>
                  <a:lnTo>
                    <a:pt x="2087" y="2793"/>
                  </a:lnTo>
                  <a:lnTo>
                    <a:pt x="2129" y="2783"/>
                  </a:lnTo>
                  <a:lnTo>
                    <a:pt x="2169" y="2772"/>
                  </a:lnTo>
                  <a:lnTo>
                    <a:pt x="2209" y="2760"/>
                  </a:lnTo>
                  <a:lnTo>
                    <a:pt x="2289" y="2734"/>
                  </a:lnTo>
                  <a:lnTo>
                    <a:pt x="2366" y="2703"/>
                  </a:lnTo>
                  <a:lnTo>
                    <a:pt x="2442" y="2668"/>
                  </a:lnTo>
                  <a:lnTo>
                    <a:pt x="2515" y="2631"/>
                  </a:lnTo>
                  <a:lnTo>
                    <a:pt x="2587" y="2589"/>
                  </a:lnTo>
                  <a:lnTo>
                    <a:pt x="2656" y="2546"/>
                  </a:lnTo>
                  <a:lnTo>
                    <a:pt x="2723" y="2499"/>
                  </a:lnTo>
                  <a:lnTo>
                    <a:pt x="2787" y="2448"/>
                  </a:lnTo>
                  <a:lnTo>
                    <a:pt x="2848" y="2395"/>
                  </a:lnTo>
                  <a:lnTo>
                    <a:pt x="2907" y="2337"/>
                  </a:lnTo>
                  <a:lnTo>
                    <a:pt x="2964" y="2278"/>
                  </a:lnTo>
                  <a:lnTo>
                    <a:pt x="3017" y="2217"/>
                  </a:lnTo>
                  <a:lnTo>
                    <a:pt x="3069" y="2153"/>
                  </a:lnTo>
                  <a:lnTo>
                    <a:pt x="3116" y="2087"/>
                  </a:lnTo>
                  <a:lnTo>
                    <a:pt x="3159" y="2017"/>
                  </a:lnTo>
                  <a:lnTo>
                    <a:pt x="3201" y="1946"/>
                  </a:lnTo>
                  <a:lnTo>
                    <a:pt x="3238" y="1872"/>
                  </a:lnTo>
                  <a:lnTo>
                    <a:pt x="3273" y="1796"/>
                  </a:lnTo>
                  <a:lnTo>
                    <a:pt x="3304" y="1719"/>
                  </a:lnTo>
                  <a:lnTo>
                    <a:pt x="3330" y="1639"/>
                  </a:lnTo>
                  <a:lnTo>
                    <a:pt x="3342" y="1599"/>
                  </a:lnTo>
                  <a:lnTo>
                    <a:pt x="3353" y="1559"/>
                  </a:lnTo>
                  <a:lnTo>
                    <a:pt x="3363" y="1518"/>
                  </a:lnTo>
                  <a:lnTo>
                    <a:pt x="3372" y="1477"/>
                  </a:lnTo>
                  <a:lnTo>
                    <a:pt x="3380" y="1436"/>
                  </a:lnTo>
                  <a:lnTo>
                    <a:pt x="3387" y="1392"/>
                  </a:lnTo>
                  <a:lnTo>
                    <a:pt x="3393" y="1350"/>
                  </a:lnTo>
                  <a:lnTo>
                    <a:pt x="3398" y="1307"/>
                  </a:lnTo>
                  <a:lnTo>
                    <a:pt x="3401" y="1265"/>
                  </a:lnTo>
                  <a:lnTo>
                    <a:pt x="3405" y="1222"/>
                  </a:lnTo>
                  <a:lnTo>
                    <a:pt x="3407" y="1178"/>
                  </a:lnTo>
                  <a:lnTo>
                    <a:pt x="3407" y="1133"/>
                  </a:lnTo>
                  <a:lnTo>
                    <a:pt x="3407" y="1133"/>
                  </a:lnTo>
                  <a:lnTo>
                    <a:pt x="3405" y="1053"/>
                  </a:lnTo>
                  <a:lnTo>
                    <a:pt x="3400" y="973"/>
                  </a:lnTo>
                  <a:lnTo>
                    <a:pt x="3389" y="893"/>
                  </a:lnTo>
                  <a:lnTo>
                    <a:pt x="3377" y="816"/>
                  </a:lnTo>
                  <a:lnTo>
                    <a:pt x="3360" y="740"/>
                  </a:lnTo>
                  <a:lnTo>
                    <a:pt x="3340" y="663"/>
                  </a:lnTo>
                  <a:lnTo>
                    <a:pt x="3318" y="590"/>
                  </a:lnTo>
                  <a:lnTo>
                    <a:pt x="3292" y="517"/>
                  </a:lnTo>
                  <a:lnTo>
                    <a:pt x="3262" y="446"/>
                  </a:lnTo>
                  <a:lnTo>
                    <a:pt x="3229" y="376"/>
                  </a:lnTo>
                  <a:lnTo>
                    <a:pt x="3194" y="310"/>
                  </a:lnTo>
                  <a:lnTo>
                    <a:pt x="3156" y="244"/>
                  </a:lnTo>
                  <a:lnTo>
                    <a:pt x="3114" y="179"/>
                  </a:lnTo>
                  <a:lnTo>
                    <a:pt x="3071" y="118"/>
                  </a:lnTo>
                  <a:lnTo>
                    <a:pt x="3024" y="58"/>
                  </a:lnTo>
                  <a:lnTo>
                    <a:pt x="2975" y="0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chemeClr val="accent3"/>
            </a:solidFill>
            <a:ln w="5715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360000" tIns="1080000" rIns="360000" bIns="60960" anchor="t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TW" altLang="en-US" sz="1200" dirty="0">
                  <a:solidFill>
                    <a:schemeClr val="bg1"/>
                  </a:solidFill>
                </a:rPr>
                <a:t>讓忙碌的自己也能有個</a:t>
              </a:r>
              <a:endParaRPr lang="en-US" altLang="zh-TW" sz="1200" dirty="0">
                <a:solidFill>
                  <a:schemeClr val="bg1"/>
                </a:solidFill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zh-TW" altLang="en-US" sz="1200" dirty="0">
                  <a:solidFill>
                    <a:schemeClr val="bg1"/>
                  </a:solidFill>
                </a:rPr>
                <a:t>貼心管家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iṩḷiḋé">
              <a:extLst>
                <a:ext uri="{FF2B5EF4-FFF2-40B4-BE49-F238E27FC236}">
                  <a16:creationId xmlns:a16="http://schemas.microsoft.com/office/drawing/2014/main" id="{14B8DE9B-3B20-45A9-8D1F-1747B0E77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926" y="3185670"/>
              <a:ext cx="2374079" cy="2717337"/>
            </a:xfrm>
            <a:custGeom>
              <a:avLst/>
              <a:gdLst>
                <a:gd name="T0" fmla="*/ 2975 w 2975"/>
                <a:gd name="T1" fmla="*/ 569 h 3406"/>
                <a:gd name="T2" fmla="*/ 2851 w 2975"/>
                <a:gd name="T3" fmla="*/ 446 h 3406"/>
                <a:gd name="T4" fmla="*/ 2716 w 2975"/>
                <a:gd name="T5" fmla="*/ 332 h 3406"/>
                <a:gd name="T6" fmla="*/ 2569 w 2975"/>
                <a:gd name="T7" fmla="*/ 237 h 3406"/>
                <a:gd name="T8" fmla="*/ 2411 w 2975"/>
                <a:gd name="T9" fmla="*/ 153 h 3406"/>
                <a:gd name="T10" fmla="*/ 2246 w 2975"/>
                <a:gd name="T11" fmla="*/ 89 h 3406"/>
                <a:gd name="T12" fmla="*/ 2072 w 2975"/>
                <a:gd name="T13" fmla="*/ 40 h 3406"/>
                <a:gd name="T14" fmla="*/ 1891 w 2975"/>
                <a:gd name="T15" fmla="*/ 11 h 3406"/>
                <a:gd name="T16" fmla="*/ 1703 w 2975"/>
                <a:gd name="T17" fmla="*/ 0 h 3406"/>
                <a:gd name="T18" fmla="*/ 1563 w 2975"/>
                <a:gd name="T19" fmla="*/ 5 h 3406"/>
                <a:gd name="T20" fmla="*/ 1381 w 2975"/>
                <a:gd name="T21" fmla="*/ 31 h 3406"/>
                <a:gd name="T22" fmla="*/ 1205 w 2975"/>
                <a:gd name="T23" fmla="*/ 75 h 3406"/>
                <a:gd name="T24" fmla="*/ 1036 w 2975"/>
                <a:gd name="T25" fmla="*/ 136 h 3406"/>
                <a:gd name="T26" fmla="*/ 876 w 2975"/>
                <a:gd name="T27" fmla="*/ 214 h 3406"/>
                <a:gd name="T28" fmla="*/ 728 w 2975"/>
                <a:gd name="T29" fmla="*/ 308 h 3406"/>
                <a:gd name="T30" fmla="*/ 589 w 2975"/>
                <a:gd name="T31" fmla="*/ 416 h 3406"/>
                <a:gd name="T32" fmla="*/ 462 w 2975"/>
                <a:gd name="T33" fmla="*/ 538 h 3406"/>
                <a:gd name="T34" fmla="*/ 336 w 2975"/>
                <a:gd name="T35" fmla="*/ 687 h 3406"/>
                <a:gd name="T36" fmla="*/ 178 w 2975"/>
                <a:gd name="T37" fmla="*/ 945 h 3406"/>
                <a:gd name="T38" fmla="*/ 67 w 2975"/>
                <a:gd name="T39" fmla="*/ 1232 h 3406"/>
                <a:gd name="T40" fmla="*/ 7 w 2975"/>
                <a:gd name="T41" fmla="*/ 1542 h 3406"/>
                <a:gd name="T42" fmla="*/ 0 w 2975"/>
                <a:gd name="T43" fmla="*/ 1747 h 3406"/>
                <a:gd name="T44" fmla="*/ 14 w 2975"/>
                <a:gd name="T45" fmla="*/ 1919 h 3406"/>
                <a:gd name="T46" fmla="*/ 44 w 2975"/>
                <a:gd name="T47" fmla="*/ 2087 h 3406"/>
                <a:gd name="T48" fmla="*/ 103 w 2975"/>
                <a:gd name="T49" fmla="*/ 2288 h 3406"/>
                <a:gd name="T50" fmla="*/ 248 w 2975"/>
                <a:gd name="T51" fmla="*/ 2586 h 3406"/>
                <a:gd name="T52" fmla="*/ 443 w 2975"/>
                <a:gd name="T53" fmla="*/ 2847 h 3406"/>
                <a:gd name="T54" fmla="*/ 684 w 2975"/>
                <a:gd name="T55" fmla="*/ 3068 h 3406"/>
                <a:gd name="T56" fmla="*/ 965 w 2975"/>
                <a:gd name="T57" fmla="*/ 3237 h 3406"/>
                <a:gd name="T58" fmla="*/ 1238 w 2975"/>
                <a:gd name="T59" fmla="*/ 3341 h 3406"/>
                <a:gd name="T60" fmla="*/ 1402 w 2975"/>
                <a:gd name="T61" fmla="*/ 3379 h 3406"/>
                <a:gd name="T62" fmla="*/ 1572 w 2975"/>
                <a:gd name="T63" fmla="*/ 3400 h 3406"/>
                <a:gd name="T64" fmla="*/ 1703 w 2975"/>
                <a:gd name="T65" fmla="*/ 3406 h 3406"/>
                <a:gd name="T66" fmla="*/ 1891 w 2975"/>
                <a:gd name="T67" fmla="*/ 3395 h 3406"/>
                <a:gd name="T68" fmla="*/ 2072 w 2975"/>
                <a:gd name="T69" fmla="*/ 3365 h 3406"/>
                <a:gd name="T70" fmla="*/ 2246 w 2975"/>
                <a:gd name="T71" fmla="*/ 3317 h 3406"/>
                <a:gd name="T72" fmla="*/ 2411 w 2975"/>
                <a:gd name="T73" fmla="*/ 3252 h 3406"/>
                <a:gd name="T74" fmla="*/ 2569 w 2975"/>
                <a:gd name="T75" fmla="*/ 3169 h 3406"/>
                <a:gd name="T76" fmla="*/ 2716 w 2975"/>
                <a:gd name="T77" fmla="*/ 3071 h 3406"/>
                <a:gd name="T78" fmla="*/ 2851 w 2975"/>
                <a:gd name="T79" fmla="*/ 2960 h 3406"/>
                <a:gd name="T80" fmla="*/ 2975 w 2975"/>
                <a:gd name="T81" fmla="*/ 2835 h 3406"/>
                <a:gd name="T82" fmla="*/ 2836 w 2975"/>
                <a:gd name="T83" fmla="*/ 2657 h 3406"/>
                <a:gd name="T84" fmla="*/ 2688 w 2975"/>
                <a:gd name="T85" fmla="*/ 2391 h 3406"/>
                <a:gd name="T86" fmla="*/ 2589 w 2975"/>
                <a:gd name="T87" fmla="*/ 2097 h 3406"/>
                <a:gd name="T88" fmla="*/ 2545 w 2975"/>
                <a:gd name="T89" fmla="*/ 1784 h 3406"/>
                <a:gd name="T90" fmla="*/ 2550 w 2975"/>
                <a:gd name="T91" fmla="*/ 1542 h 3406"/>
                <a:gd name="T92" fmla="*/ 2609 w 2975"/>
                <a:gd name="T93" fmla="*/ 1232 h 3406"/>
                <a:gd name="T94" fmla="*/ 2721 w 2975"/>
                <a:gd name="T95" fmla="*/ 947 h 3406"/>
                <a:gd name="T96" fmla="*/ 2879 w 2975"/>
                <a:gd name="T97" fmla="*/ 687 h 3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75" h="3406">
                  <a:moveTo>
                    <a:pt x="2975" y="569"/>
                  </a:moveTo>
                  <a:lnTo>
                    <a:pt x="2975" y="569"/>
                  </a:lnTo>
                  <a:lnTo>
                    <a:pt x="2975" y="569"/>
                  </a:lnTo>
                  <a:lnTo>
                    <a:pt x="2975" y="569"/>
                  </a:lnTo>
                  <a:lnTo>
                    <a:pt x="2945" y="538"/>
                  </a:lnTo>
                  <a:lnTo>
                    <a:pt x="2914" y="506"/>
                  </a:lnTo>
                  <a:lnTo>
                    <a:pt x="2883" y="475"/>
                  </a:lnTo>
                  <a:lnTo>
                    <a:pt x="2851" y="446"/>
                  </a:lnTo>
                  <a:lnTo>
                    <a:pt x="2818" y="416"/>
                  </a:lnTo>
                  <a:lnTo>
                    <a:pt x="2785" y="388"/>
                  </a:lnTo>
                  <a:lnTo>
                    <a:pt x="2750" y="360"/>
                  </a:lnTo>
                  <a:lnTo>
                    <a:pt x="2716" y="332"/>
                  </a:lnTo>
                  <a:lnTo>
                    <a:pt x="2679" y="308"/>
                  </a:lnTo>
                  <a:lnTo>
                    <a:pt x="2644" y="282"/>
                  </a:lnTo>
                  <a:lnTo>
                    <a:pt x="2606" y="259"/>
                  </a:lnTo>
                  <a:lnTo>
                    <a:pt x="2569" y="237"/>
                  </a:lnTo>
                  <a:lnTo>
                    <a:pt x="2531" y="214"/>
                  </a:lnTo>
                  <a:lnTo>
                    <a:pt x="2491" y="193"/>
                  </a:lnTo>
                  <a:lnTo>
                    <a:pt x="2451" y="172"/>
                  </a:lnTo>
                  <a:lnTo>
                    <a:pt x="2411" y="153"/>
                  </a:lnTo>
                  <a:lnTo>
                    <a:pt x="2371" y="136"/>
                  </a:lnTo>
                  <a:lnTo>
                    <a:pt x="2329" y="118"/>
                  </a:lnTo>
                  <a:lnTo>
                    <a:pt x="2288" y="103"/>
                  </a:lnTo>
                  <a:lnTo>
                    <a:pt x="2246" y="89"/>
                  </a:lnTo>
                  <a:lnTo>
                    <a:pt x="2202" y="75"/>
                  </a:lnTo>
                  <a:lnTo>
                    <a:pt x="2159" y="61"/>
                  </a:lnTo>
                  <a:lnTo>
                    <a:pt x="2115" y="51"/>
                  </a:lnTo>
                  <a:lnTo>
                    <a:pt x="2072" y="40"/>
                  </a:lnTo>
                  <a:lnTo>
                    <a:pt x="2026" y="31"/>
                  </a:lnTo>
                  <a:lnTo>
                    <a:pt x="1981" y="23"/>
                  </a:lnTo>
                  <a:lnTo>
                    <a:pt x="1936" y="16"/>
                  </a:lnTo>
                  <a:lnTo>
                    <a:pt x="1891" y="11"/>
                  </a:lnTo>
                  <a:lnTo>
                    <a:pt x="1844" y="5"/>
                  </a:lnTo>
                  <a:lnTo>
                    <a:pt x="1798" y="2"/>
                  </a:lnTo>
                  <a:lnTo>
                    <a:pt x="1751" y="0"/>
                  </a:lnTo>
                  <a:lnTo>
                    <a:pt x="1703" y="0"/>
                  </a:lnTo>
                  <a:lnTo>
                    <a:pt x="1703" y="0"/>
                  </a:lnTo>
                  <a:lnTo>
                    <a:pt x="1656" y="0"/>
                  </a:lnTo>
                  <a:lnTo>
                    <a:pt x="1609" y="2"/>
                  </a:lnTo>
                  <a:lnTo>
                    <a:pt x="1563" y="5"/>
                  </a:lnTo>
                  <a:lnTo>
                    <a:pt x="1516" y="11"/>
                  </a:lnTo>
                  <a:lnTo>
                    <a:pt x="1471" y="16"/>
                  </a:lnTo>
                  <a:lnTo>
                    <a:pt x="1426" y="23"/>
                  </a:lnTo>
                  <a:lnTo>
                    <a:pt x="1381" y="31"/>
                  </a:lnTo>
                  <a:lnTo>
                    <a:pt x="1335" y="40"/>
                  </a:lnTo>
                  <a:lnTo>
                    <a:pt x="1292" y="51"/>
                  </a:lnTo>
                  <a:lnTo>
                    <a:pt x="1248" y="61"/>
                  </a:lnTo>
                  <a:lnTo>
                    <a:pt x="1205" y="75"/>
                  </a:lnTo>
                  <a:lnTo>
                    <a:pt x="1161" y="89"/>
                  </a:lnTo>
                  <a:lnTo>
                    <a:pt x="1120" y="103"/>
                  </a:lnTo>
                  <a:lnTo>
                    <a:pt x="1078" y="118"/>
                  </a:lnTo>
                  <a:lnTo>
                    <a:pt x="1036" y="136"/>
                  </a:lnTo>
                  <a:lnTo>
                    <a:pt x="996" y="153"/>
                  </a:lnTo>
                  <a:lnTo>
                    <a:pt x="956" y="172"/>
                  </a:lnTo>
                  <a:lnTo>
                    <a:pt x="916" y="193"/>
                  </a:lnTo>
                  <a:lnTo>
                    <a:pt x="876" y="214"/>
                  </a:lnTo>
                  <a:lnTo>
                    <a:pt x="838" y="237"/>
                  </a:lnTo>
                  <a:lnTo>
                    <a:pt x="801" y="259"/>
                  </a:lnTo>
                  <a:lnTo>
                    <a:pt x="763" y="282"/>
                  </a:lnTo>
                  <a:lnTo>
                    <a:pt x="728" y="308"/>
                  </a:lnTo>
                  <a:lnTo>
                    <a:pt x="691" y="332"/>
                  </a:lnTo>
                  <a:lnTo>
                    <a:pt x="657" y="360"/>
                  </a:lnTo>
                  <a:lnTo>
                    <a:pt x="622" y="388"/>
                  </a:lnTo>
                  <a:lnTo>
                    <a:pt x="589" y="416"/>
                  </a:lnTo>
                  <a:lnTo>
                    <a:pt x="556" y="446"/>
                  </a:lnTo>
                  <a:lnTo>
                    <a:pt x="524" y="475"/>
                  </a:lnTo>
                  <a:lnTo>
                    <a:pt x="493" y="506"/>
                  </a:lnTo>
                  <a:lnTo>
                    <a:pt x="462" y="538"/>
                  </a:lnTo>
                  <a:lnTo>
                    <a:pt x="432" y="569"/>
                  </a:lnTo>
                  <a:lnTo>
                    <a:pt x="432" y="569"/>
                  </a:lnTo>
                  <a:lnTo>
                    <a:pt x="383" y="627"/>
                  </a:lnTo>
                  <a:lnTo>
                    <a:pt x="336" y="687"/>
                  </a:lnTo>
                  <a:lnTo>
                    <a:pt x="293" y="748"/>
                  </a:lnTo>
                  <a:lnTo>
                    <a:pt x="251" y="813"/>
                  </a:lnTo>
                  <a:lnTo>
                    <a:pt x="213" y="879"/>
                  </a:lnTo>
                  <a:lnTo>
                    <a:pt x="178" y="945"/>
                  </a:lnTo>
                  <a:lnTo>
                    <a:pt x="145" y="1015"/>
                  </a:lnTo>
                  <a:lnTo>
                    <a:pt x="115" y="1086"/>
                  </a:lnTo>
                  <a:lnTo>
                    <a:pt x="89" y="1159"/>
                  </a:lnTo>
                  <a:lnTo>
                    <a:pt x="67" y="1232"/>
                  </a:lnTo>
                  <a:lnTo>
                    <a:pt x="46" y="1309"/>
                  </a:lnTo>
                  <a:lnTo>
                    <a:pt x="30" y="1385"/>
                  </a:lnTo>
                  <a:lnTo>
                    <a:pt x="18" y="1462"/>
                  </a:lnTo>
                  <a:lnTo>
                    <a:pt x="7" y="1542"/>
                  </a:lnTo>
                  <a:lnTo>
                    <a:pt x="2" y="1622"/>
                  </a:lnTo>
                  <a:lnTo>
                    <a:pt x="0" y="1702"/>
                  </a:lnTo>
                  <a:lnTo>
                    <a:pt x="0" y="1702"/>
                  </a:lnTo>
                  <a:lnTo>
                    <a:pt x="0" y="1747"/>
                  </a:lnTo>
                  <a:lnTo>
                    <a:pt x="2" y="1791"/>
                  </a:lnTo>
                  <a:lnTo>
                    <a:pt x="6" y="1834"/>
                  </a:lnTo>
                  <a:lnTo>
                    <a:pt x="9" y="1876"/>
                  </a:lnTo>
                  <a:lnTo>
                    <a:pt x="14" y="1919"/>
                  </a:lnTo>
                  <a:lnTo>
                    <a:pt x="20" y="1961"/>
                  </a:lnTo>
                  <a:lnTo>
                    <a:pt x="27" y="2005"/>
                  </a:lnTo>
                  <a:lnTo>
                    <a:pt x="35" y="2046"/>
                  </a:lnTo>
                  <a:lnTo>
                    <a:pt x="44" y="2087"/>
                  </a:lnTo>
                  <a:lnTo>
                    <a:pt x="54" y="2128"/>
                  </a:lnTo>
                  <a:lnTo>
                    <a:pt x="65" y="2168"/>
                  </a:lnTo>
                  <a:lnTo>
                    <a:pt x="77" y="2208"/>
                  </a:lnTo>
                  <a:lnTo>
                    <a:pt x="103" y="2288"/>
                  </a:lnTo>
                  <a:lnTo>
                    <a:pt x="134" y="2365"/>
                  </a:lnTo>
                  <a:lnTo>
                    <a:pt x="168" y="2441"/>
                  </a:lnTo>
                  <a:lnTo>
                    <a:pt x="206" y="2515"/>
                  </a:lnTo>
                  <a:lnTo>
                    <a:pt x="248" y="2586"/>
                  </a:lnTo>
                  <a:lnTo>
                    <a:pt x="291" y="2656"/>
                  </a:lnTo>
                  <a:lnTo>
                    <a:pt x="338" y="2722"/>
                  </a:lnTo>
                  <a:lnTo>
                    <a:pt x="389" y="2786"/>
                  </a:lnTo>
                  <a:lnTo>
                    <a:pt x="443" y="2847"/>
                  </a:lnTo>
                  <a:lnTo>
                    <a:pt x="500" y="2906"/>
                  </a:lnTo>
                  <a:lnTo>
                    <a:pt x="559" y="2964"/>
                  </a:lnTo>
                  <a:lnTo>
                    <a:pt x="620" y="3017"/>
                  </a:lnTo>
                  <a:lnTo>
                    <a:pt x="684" y="3068"/>
                  </a:lnTo>
                  <a:lnTo>
                    <a:pt x="751" y="3115"/>
                  </a:lnTo>
                  <a:lnTo>
                    <a:pt x="820" y="3158"/>
                  </a:lnTo>
                  <a:lnTo>
                    <a:pt x="892" y="3200"/>
                  </a:lnTo>
                  <a:lnTo>
                    <a:pt x="965" y="3237"/>
                  </a:lnTo>
                  <a:lnTo>
                    <a:pt x="1041" y="3272"/>
                  </a:lnTo>
                  <a:lnTo>
                    <a:pt x="1118" y="3303"/>
                  </a:lnTo>
                  <a:lnTo>
                    <a:pt x="1198" y="3329"/>
                  </a:lnTo>
                  <a:lnTo>
                    <a:pt x="1238" y="3341"/>
                  </a:lnTo>
                  <a:lnTo>
                    <a:pt x="1278" y="3352"/>
                  </a:lnTo>
                  <a:lnTo>
                    <a:pt x="1320" y="3362"/>
                  </a:lnTo>
                  <a:lnTo>
                    <a:pt x="1360" y="3371"/>
                  </a:lnTo>
                  <a:lnTo>
                    <a:pt x="1402" y="3379"/>
                  </a:lnTo>
                  <a:lnTo>
                    <a:pt x="1443" y="3386"/>
                  </a:lnTo>
                  <a:lnTo>
                    <a:pt x="1487" y="3392"/>
                  </a:lnTo>
                  <a:lnTo>
                    <a:pt x="1529" y="3397"/>
                  </a:lnTo>
                  <a:lnTo>
                    <a:pt x="1572" y="3400"/>
                  </a:lnTo>
                  <a:lnTo>
                    <a:pt x="1616" y="3404"/>
                  </a:lnTo>
                  <a:lnTo>
                    <a:pt x="1659" y="3406"/>
                  </a:lnTo>
                  <a:lnTo>
                    <a:pt x="1703" y="3406"/>
                  </a:lnTo>
                  <a:lnTo>
                    <a:pt x="1703" y="3406"/>
                  </a:lnTo>
                  <a:lnTo>
                    <a:pt x="1751" y="3406"/>
                  </a:lnTo>
                  <a:lnTo>
                    <a:pt x="1798" y="3402"/>
                  </a:lnTo>
                  <a:lnTo>
                    <a:pt x="1844" y="3400"/>
                  </a:lnTo>
                  <a:lnTo>
                    <a:pt x="1891" y="3395"/>
                  </a:lnTo>
                  <a:lnTo>
                    <a:pt x="1936" y="3390"/>
                  </a:lnTo>
                  <a:lnTo>
                    <a:pt x="1981" y="3383"/>
                  </a:lnTo>
                  <a:lnTo>
                    <a:pt x="2026" y="3374"/>
                  </a:lnTo>
                  <a:lnTo>
                    <a:pt x="2072" y="3365"/>
                  </a:lnTo>
                  <a:lnTo>
                    <a:pt x="2115" y="3355"/>
                  </a:lnTo>
                  <a:lnTo>
                    <a:pt x="2160" y="3343"/>
                  </a:lnTo>
                  <a:lnTo>
                    <a:pt x="2202" y="3331"/>
                  </a:lnTo>
                  <a:lnTo>
                    <a:pt x="2246" y="3317"/>
                  </a:lnTo>
                  <a:lnTo>
                    <a:pt x="2288" y="3303"/>
                  </a:lnTo>
                  <a:lnTo>
                    <a:pt x="2329" y="3287"/>
                  </a:lnTo>
                  <a:lnTo>
                    <a:pt x="2371" y="3270"/>
                  </a:lnTo>
                  <a:lnTo>
                    <a:pt x="2411" y="3252"/>
                  </a:lnTo>
                  <a:lnTo>
                    <a:pt x="2453" y="3233"/>
                  </a:lnTo>
                  <a:lnTo>
                    <a:pt x="2491" y="3212"/>
                  </a:lnTo>
                  <a:lnTo>
                    <a:pt x="2531" y="3191"/>
                  </a:lnTo>
                  <a:lnTo>
                    <a:pt x="2569" y="3169"/>
                  </a:lnTo>
                  <a:lnTo>
                    <a:pt x="2606" y="3146"/>
                  </a:lnTo>
                  <a:lnTo>
                    <a:pt x="2644" y="3122"/>
                  </a:lnTo>
                  <a:lnTo>
                    <a:pt x="2681" y="3098"/>
                  </a:lnTo>
                  <a:lnTo>
                    <a:pt x="2716" y="3071"/>
                  </a:lnTo>
                  <a:lnTo>
                    <a:pt x="2750" y="3045"/>
                  </a:lnTo>
                  <a:lnTo>
                    <a:pt x="2785" y="3017"/>
                  </a:lnTo>
                  <a:lnTo>
                    <a:pt x="2818" y="2990"/>
                  </a:lnTo>
                  <a:lnTo>
                    <a:pt x="2851" y="2960"/>
                  </a:lnTo>
                  <a:lnTo>
                    <a:pt x="2883" y="2930"/>
                  </a:lnTo>
                  <a:lnTo>
                    <a:pt x="2914" y="2899"/>
                  </a:lnTo>
                  <a:lnTo>
                    <a:pt x="2945" y="2868"/>
                  </a:lnTo>
                  <a:lnTo>
                    <a:pt x="2975" y="2835"/>
                  </a:lnTo>
                  <a:lnTo>
                    <a:pt x="2975" y="2835"/>
                  </a:lnTo>
                  <a:lnTo>
                    <a:pt x="2926" y="2777"/>
                  </a:lnTo>
                  <a:lnTo>
                    <a:pt x="2879" y="2718"/>
                  </a:lnTo>
                  <a:lnTo>
                    <a:pt x="2836" y="2657"/>
                  </a:lnTo>
                  <a:lnTo>
                    <a:pt x="2794" y="2593"/>
                  </a:lnTo>
                  <a:lnTo>
                    <a:pt x="2756" y="2527"/>
                  </a:lnTo>
                  <a:lnTo>
                    <a:pt x="2721" y="2459"/>
                  </a:lnTo>
                  <a:lnTo>
                    <a:pt x="2688" y="2391"/>
                  </a:lnTo>
                  <a:lnTo>
                    <a:pt x="2658" y="2320"/>
                  </a:lnTo>
                  <a:lnTo>
                    <a:pt x="2632" y="2247"/>
                  </a:lnTo>
                  <a:lnTo>
                    <a:pt x="2609" y="2174"/>
                  </a:lnTo>
                  <a:lnTo>
                    <a:pt x="2589" y="2097"/>
                  </a:lnTo>
                  <a:lnTo>
                    <a:pt x="2573" y="2020"/>
                  </a:lnTo>
                  <a:lnTo>
                    <a:pt x="2561" y="1944"/>
                  </a:lnTo>
                  <a:lnTo>
                    <a:pt x="2550" y="1864"/>
                  </a:lnTo>
                  <a:lnTo>
                    <a:pt x="2545" y="1784"/>
                  </a:lnTo>
                  <a:lnTo>
                    <a:pt x="2543" y="1702"/>
                  </a:lnTo>
                  <a:lnTo>
                    <a:pt x="2543" y="1702"/>
                  </a:lnTo>
                  <a:lnTo>
                    <a:pt x="2545" y="1622"/>
                  </a:lnTo>
                  <a:lnTo>
                    <a:pt x="2550" y="1542"/>
                  </a:lnTo>
                  <a:lnTo>
                    <a:pt x="2561" y="1462"/>
                  </a:lnTo>
                  <a:lnTo>
                    <a:pt x="2573" y="1385"/>
                  </a:lnTo>
                  <a:lnTo>
                    <a:pt x="2589" y="1309"/>
                  </a:lnTo>
                  <a:lnTo>
                    <a:pt x="2609" y="1232"/>
                  </a:lnTo>
                  <a:lnTo>
                    <a:pt x="2632" y="1159"/>
                  </a:lnTo>
                  <a:lnTo>
                    <a:pt x="2658" y="1086"/>
                  </a:lnTo>
                  <a:lnTo>
                    <a:pt x="2688" y="1015"/>
                  </a:lnTo>
                  <a:lnTo>
                    <a:pt x="2721" y="947"/>
                  </a:lnTo>
                  <a:lnTo>
                    <a:pt x="2756" y="879"/>
                  </a:lnTo>
                  <a:lnTo>
                    <a:pt x="2794" y="813"/>
                  </a:lnTo>
                  <a:lnTo>
                    <a:pt x="2836" y="748"/>
                  </a:lnTo>
                  <a:lnTo>
                    <a:pt x="2879" y="687"/>
                  </a:lnTo>
                  <a:lnTo>
                    <a:pt x="2926" y="628"/>
                  </a:lnTo>
                  <a:lnTo>
                    <a:pt x="2975" y="569"/>
                  </a:lnTo>
                  <a:lnTo>
                    <a:pt x="2975" y="569"/>
                  </a:lnTo>
                  <a:close/>
                </a:path>
              </a:pathLst>
            </a:custGeom>
            <a:solidFill>
              <a:schemeClr val="accent4"/>
            </a:solidFill>
            <a:ln w="5715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216000" tIns="1260000" rIns="540000" bIns="60960" anchor="t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TW" altLang="en-US" sz="1200" dirty="0">
                  <a:solidFill>
                    <a:schemeClr val="bg1"/>
                  </a:solidFill>
                </a:rPr>
                <a:t>以圖表分析本身花費及收入，更加清楚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ïŝļiḋè">
              <a:extLst>
                <a:ext uri="{FF2B5EF4-FFF2-40B4-BE49-F238E27FC236}">
                  <a16:creationId xmlns:a16="http://schemas.microsoft.com/office/drawing/2014/main" id="{0107244B-0EDE-46F5-9572-06BD7938A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2004" y="1376772"/>
              <a:ext cx="2374079" cy="2717337"/>
            </a:xfrm>
            <a:custGeom>
              <a:avLst/>
              <a:gdLst>
                <a:gd name="T0" fmla="*/ 1177 w 2975"/>
                <a:gd name="T1" fmla="*/ 2 h 3406"/>
                <a:gd name="T2" fmla="*/ 994 w 2975"/>
                <a:gd name="T3" fmla="*/ 23 h 3406"/>
                <a:gd name="T4" fmla="*/ 815 w 2975"/>
                <a:gd name="T5" fmla="*/ 61 h 3406"/>
                <a:gd name="T6" fmla="*/ 646 w 2975"/>
                <a:gd name="T7" fmla="*/ 119 h 3406"/>
                <a:gd name="T8" fmla="*/ 484 w 2975"/>
                <a:gd name="T9" fmla="*/ 194 h 3406"/>
                <a:gd name="T10" fmla="*/ 331 w 2975"/>
                <a:gd name="T11" fmla="*/ 282 h 3406"/>
                <a:gd name="T12" fmla="*/ 190 w 2975"/>
                <a:gd name="T13" fmla="*/ 389 h 3406"/>
                <a:gd name="T14" fmla="*/ 61 w 2975"/>
                <a:gd name="T15" fmla="*/ 507 h 3406"/>
                <a:gd name="T16" fmla="*/ 49 w 2975"/>
                <a:gd name="T17" fmla="*/ 627 h 3406"/>
                <a:gd name="T18" fmla="*/ 219 w 2975"/>
                <a:gd name="T19" fmla="*/ 879 h 3406"/>
                <a:gd name="T20" fmla="*/ 343 w 2975"/>
                <a:gd name="T21" fmla="*/ 1159 h 3406"/>
                <a:gd name="T22" fmla="*/ 414 w 2975"/>
                <a:gd name="T23" fmla="*/ 1462 h 3406"/>
                <a:gd name="T24" fmla="*/ 432 w 2975"/>
                <a:gd name="T25" fmla="*/ 1702 h 3406"/>
                <a:gd name="T26" fmla="*/ 402 w 2975"/>
                <a:gd name="T27" fmla="*/ 2021 h 3406"/>
                <a:gd name="T28" fmla="*/ 317 w 2975"/>
                <a:gd name="T29" fmla="*/ 2320 h 3406"/>
                <a:gd name="T30" fmla="*/ 181 w 2975"/>
                <a:gd name="T31" fmla="*/ 2593 h 3406"/>
                <a:gd name="T32" fmla="*/ 0 w 2975"/>
                <a:gd name="T33" fmla="*/ 2835 h 3406"/>
                <a:gd name="T34" fmla="*/ 30 w 2975"/>
                <a:gd name="T35" fmla="*/ 2868 h 3406"/>
                <a:gd name="T36" fmla="*/ 157 w 2975"/>
                <a:gd name="T37" fmla="*/ 2990 h 3406"/>
                <a:gd name="T38" fmla="*/ 294 w 2975"/>
                <a:gd name="T39" fmla="*/ 3098 h 3406"/>
                <a:gd name="T40" fmla="*/ 444 w 2975"/>
                <a:gd name="T41" fmla="*/ 3192 h 3406"/>
                <a:gd name="T42" fmla="*/ 604 w 2975"/>
                <a:gd name="T43" fmla="*/ 3270 h 3406"/>
                <a:gd name="T44" fmla="*/ 773 w 2975"/>
                <a:gd name="T45" fmla="*/ 3331 h 3406"/>
                <a:gd name="T46" fmla="*/ 949 w 2975"/>
                <a:gd name="T47" fmla="*/ 3375 h 3406"/>
                <a:gd name="T48" fmla="*/ 1131 w 2975"/>
                <a:gd name="T49" fmla="*/ 3401 h 3406"/>
                <a:gd name="T50" fmla="*/ 1271 w 2975"/>
                <a:gd name="T51" fmla="*/ 3406 h 3406"/>
                <a:gd name="T52" fmla="*/ 1459 w 2975"/>
                <a:gd name="T53" fmla="*/ 3395 h 3406"/>
                <a:gd name="T54" fmla="*/ 1640 w 2975"/>
                <a:gd name="T55" fmla="*/ 3366 h 3406"/>
                <a:gd name="T56" fmla="*/ 1814 w 2975"/>
                <a:gd name="T57" fmla="*/ 3317 h 3406"/>
                <a:gd name="T58" fmla="*/ 1979 w 2975"/>
                <a:gd name="T59" fmla="*/ 3251 h 3406"/>
                <a:gd name="T60" fmla="*/ 2137 w 2975"/>
                <a:gd name="T61" fmla="*/ 3169 h 3406"/>
                <a:gd name="T62" fmla="*/ 2284 w 2975"/>
                <a:gd name="T63" fmla="*/ 3072 h 3406"/>
                <a:gd name="T64" fmla="*/ 2419 w 2975"/>
                <a:gd name="T65" fmla="*/ 2960 h 3406"/>
                <a:gd name="T66" fmla="*/ 2543 w 2975"/>
                <a:gd name="T67" fmla="*/ 2835 h 3406"/>
                <a:gd name="T68" fmla="*/ 2682 w 2975"/>
                <a:gd name="T69" fmla="*/ 2658 h 3406"/>
                <a:gd name="T70" fmla="*/ 2830 w 2975"/>
                <a:gd name="T71" fmla="*/ 2391 h 3406"/>
                <a:gd name="T72" fmla="*/ 2928 w 2975"/>
                <a:gd name="T73" fmla="*/ 2097 h 3406"/>
                <a:gd name="T74" fmla="*/ 2973 w 2975"/>
                <a:gd name="T75" fmla="*/ 1784 h 3406"/>
                <a:gd name="T76" fmla="*/ 2973 w 2975"/>
                <a:gd name="T77" fmla="*/ 1615 h 3406"/>
                <a:gd name="T78" fmla="*/ 2955 w 2975"/>
                <a:gd name="T79" fmla="*/ 1443 h 3406"/>
                <a:gd name="T80" fmla="*/ 2921 w 2975"/>
                <a:gd name="T81" fmla="*/ 1278 h 3406"/>
                <a:gd name="T82" fmla="*/ 2841 w 2975"/>
                <a:gd name="T83" fmla="*/ 1039 h 3406"/>
                <a:gd name="T84" fmla="*/ 2684 w 2975"/>
                <a:gd name="T85" fmla="*/ 750 h 3406"/>
                <a:gd name="T86" fmla="*/ 2475 w 2975"/>
                <a:gd name="T87" fmla="*/ 498 h 3406"/>
                <a:gd name="T88" fmla="*/ 2224 w 2975"/>
                <a:gd name="T89" fmla="*/ 291 h 3406"/>
                <a:gd name="T90" fmla="*/ 1934 w 2975"/>
                <a:gd name="T91" fmla="*/ 134 h 3406"/>
                <a:gd name="T92" fmla="*/ 1697 w 2975"/>
                <a:gd name="T93" fmla="*/ 54 h 3406"/>
                <a:gd name="T94" fmla="*/ 1530 w 2975"/>
                <a:gd name="T95" fmla="*/ 20 h 3406"/>
                <a:gd name="T96" fmla="*/ 1359 w 2975"/>
                <a:gd name="T97" fmla="*/ 2 h 3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75" h="3406">
                  <a:moveTo>
                    <a:pt x="1271" y="0"/>
                  </a:moveTo>
                  <a:lnTo>
                    <a:pt x="1271" y="0"/>
                  </a:lnTo>
                  <a:lnTo>
                    <a:pt x="1224" y="0"/>
                  </a:lnTo>
                  <a:lnTo>
                    <a:pt x="1177" y="2"/>
                  </a:lnTo>
                  <a:lnTo>
                    <a:pt x="1131" y="6"/>
                  </a:lnTo>
                  <a:lnTo>
                    <a:pt x="1084" y="11"/>
                  </a:lnTo>
                  <a:lnTo>
                    <a:pt x="1039" y="16"/>
                  </a:lnTo>
                  <a:lnTo>
                    <a:pt x="994" y="23"/>
                  </a:lnTo>
                  <a:lnTo>
                    <a:pt x="949" y="30"/>
                  </a:lnTo>
                  <a:lnTo>
                    <a:pt x="903" y="41"/>
                  </a:lnTo>
                  <a:lnTo>
                    <a:pt x="860" y="51"/>
                  </a:lnTo>
                  <a:lnTo>
                    <a:pt x="815" y="61"/>
                  </a:lnTo>
                  <a:lnTo>
                    <a:pt x="773" y="75"/>
                  </a:lnTo>
                  <a:lnTo>
                    <a:pt x="729" y="87"/>
                  </a:lnTo>
                  <a:lnTo>
                    <a:pt x="687" y="103"/>
                  </a:lnTo>
                  <a:lnTo>
                    <a:pt x="646" y="119"/>
                  </a:lnTo>
                  <a:lnTo>
                    <a:pt x="604" y="136"/>
                  </a:lnTo>
                  <a:lnTo>
                    <a:pt x="562" y="154"/>
                  </a:lnTo>
                  <a:lnTo>
                    <a:pt x="522" y="173"/>
                  </a:lnTo>
                  <a:lnTo>
                    <a:pt x="484" y="194"/>
                  </a:lnTo>
                  <a:lnTo>
                    <a:pt x="444" y="215"/>
                  </a:lnTo>
                  <a:lnTo>
                    <a:pt x="406" y="235"/>
                  </a:lnTo>
                  <a:lnTo>
                    <a:pt x="369" y="260"/>
                  </a:lnTo>
                  <a:lnTo>
                    <a:pt x="331" y="282"/>
                  </a:lnTo>
                  <a:lnTo>
                    <a:pt x="294" y="308"/>
                  </a:lnTo>
                  <a:lnTo>
                    <a:pt x="259" y="333"/>
                  </a:lnTo>
                  <a:lnTo>
                    <a:pt x="225" y="361"/>
                  </a:lnTo>
                  <a:lnTo>
                    <a:pt x="190" y="389"/>
                  </a:lnTo>
                  <a:lnTo>
                    <a:pt x="157" y="416"/>
                  </a:lnTo>
                  <a:lnTo>
                    <a:pt x="124" y="446"/>
                  </a:lnTo>
                  <a:lnTo>
                    <a:pt x="91" y="476"/>
                  </a:lnTo>
                  <a:lnTo>
                    <a:pt x="61" y="507"/>
                  </a:lnTo>
                  <a:lnTo>
                    <a:pt x="30" y="538"/>
                  </a:lnTo>
                  <a:lnTo>
                    <a:pt x="0" y="569"/>
                  </a:lnTo>
                  <a:lnTo>
                    <a:pt x="0" y="569"/>
                  </a:lnTo>
                  <a:lnTo>
                    <a:pt x="49" y="627"/>
                  </a:lnTo>
                  <a:lnTo>
                    <a:pt x="96" y="688"/>
                  </a:lnTo>
                  <a:lnTo>
                    <a:pt x="139" y="749"/>
                  </a:lnTo>
                  <a:lnTo>
                    <a:pt x="181" y="813"/>
                  </a:lnTo>
                  <a:lnTo>
                    <a:pt x="219" y="879"/>
                  </a:lnTo>
                  <a:lnTo>
                    <a:pt x="254" y="945"/>
                  </a:lnTo>
                  <a:lnTo>
                    <a:pt x="287" y="1015"/>
                  </a:lnTo>
                  <a:lnTo>
                    <a:pt x="317" y="1086"/>
                  </a:lnTo>
                  <a:lnTo>
                    <a:pt x="343" y="1159"/>
                  </a:lnTo>
                  <a:lnTo>
                    <a:pt x="366" y="1232"/>
                  </a:lnTo>
                  <a:lnTo>
                    <a:pt x="386" y="1307"/>
                  </a:lnTo>
                  <a:lnTo>
                    <a:pt x="402" y="1384"/>
                  </a:lnTo>
                  <a:lnTo>
                    <a:pt x="414" y="1462"/>
                  </a:lnTo>
                  <a:lnTo>
                    <a:pt x="425" y="1542"/>
                  </a:lnTo>
                  <a:lnTo>
                    <a:pt x="430" y="1622"/>
                  </a:lnTo>
                  <a:lnTo>
                    <a:pt x="432" y="1702"/>
                  </a:lnTo>
                  <a:lnTo>
                    <a:pt x="432" y="1702"/>
                  </a:lnTo>
                  <a:lnTo>
                    <a:pt x="430" y="1784"/>
                  </a:lnTo>
                  <a:lnTo>
                    <a:pt x="425" y="1864"/>
                  </a:lnTo>
                  <a:lnTo>
                    <a:pt x="414" y="1942"/>
                  </a:lnTo>
                  <a:lnTo>
                    <a:pt x="402" y="2021"/>
                  </a:lnTo>
                  <a:lnTo>
                    <a:pt x="386" y="2097"/>
                  </a:lnTo>
                  <a:lnTo>
                    <a:pt x="366" y="2174"/>
                  </a:lnTo>
                  <a:lnTo>
                    <a:pt x="343" y="2247"/>
                  </a:lnTo>
                  <a:lnTo>
                    <a:pt x="317" y="2320"/>
                  </a:lnTo>
                  <a:lnTo>
                    <a:pt x="287" y="2390"/>
                  </a:lnTo>
                  <a:lnTo>
                    <a:pt x="254" y="2459"/>
                  </a:lnTo>
                  <a:lnTo>
                    <a:pt x="219" y="2527"/>
                  </a:lnTo>
                  <a:lnTo>
                    <a:pt x="181" y="2593"/>
                  </a:lnTo>
                  <a:lnTo>
                    <a:pt x="139" y="2656"/>
                  </a:lnTo>
                  <a:lnTo>
                    <a:pt x="96" y="2719"/>
                  </a:lnTo>
                  <a:lnTo>
                    <a:pt x="49" y="2778"/>
                  </a:lnTo>
                  <a:lnTo>
                    <a:pt x="0" y="2835"/>
                  </a:lnTo>
                  <a:lnTo>
                    <a:pt x="0" y="2835"/>
                  </a:lnTo>
                  <a:lnTo>
                    <a:pt x="0" y="2835"/>
                  </a:lnTo>
                  <a:lnTo>
                    <a:pt x="0" y="2835"/>
                  </a:lnTo>
                  <a:lnTo>
                    <a:pt x="30" y="2868"/>
                  </a:lnTo>
                  <a:lnTo>
                    <a:pt x="61" y="2900"/>
                  </a:lnTo>
                  <a:lnTo>
                    <a:pt x="92" y="2931"/>
                  </a:lnTo>
                  <a:lnTo>
                    <a:pt x="124" y="2960"/>
                  </a:lnTo>
                  <a:lnTo>
                    <a:pt x="157" y="2990"/>
                  </a:lnTo>
                  <a:lnTo>
                    <a:pt x="190" y="3018"/>
                  </a:lnTo>
                  <a:lnTo>
                    <a:pt x="225" y="3046"/>
                  </a:lnTo>
                  <a:lnTo>
                    <a:pt x="259" y="3072"/>
                  </a:lnTo>
                  <a:lnTo>
                    <a:pt x="294" y="3098"/>
                  </a:lnTo>
                  <a:lnTo>
                    <a:pt x="331" y="3122"/>
                  </a:lnTo>
                  <a:lnTo>
                    <a:pt x="369" y="3147"/>
                  </a:lnTo>
                  <a:lnTo>
                    <a:pt x="406" y="3169"/>
                  </a:lnTo>
                  <a:lnTo>
                    <a:pt x="444" y="3192"/>
                  </a:lnTo>
                  <a:lnTo>
                    <a:pt x="484" y="3213"/>
                  </a:lnTo>
                  <a:lnTo>
                    <a:pt x="522" y="3234"/>
                  </a:lnTo>
                  <a:lnTo>
                    <a:pt x="564" y="3251"/>
                  </a:lnTo>
                  <a:lnTo>
                    <a:pt x="604" y="3270"/>
                  </a:lnTo>
                  <a:lnTo>
                    <a:pt x="646" y="3288"/>
                  </a:lnTo>
                  <a:lnTo>
                    <a:pt x="687" y="3303"/>
                  </a:lnTo>
                  <a:lnTo>
                    <a:pt x="729" y="3317"/>
                  </a:lnTo>
                  <a:lnTo>
                    <a:pt x="773" y="3331"/>
                  </a:lnTo>
                  <a:lnTo>
                    <a:pt x="815" y="3343"/>
                  </a:lnTo>
                  <a:lnTo>
                    <a:pt x="860" y="3355"/>
                  </a:lnTo>
                  <a:lnTo>
                    <a:pt x="903" y="3366"/>
                  </a:lnTo>
                  <a:lnTo>
                    <a:pt x="949" y="3375"/>
                  </a:lnTo>
                  <a:lnTo>
                    <a:pt x="994" y="3383"/>
                  </a:lnTo>
                  <a:lnTo>
                    <a:pt x="1039" y="3390"/>
                  </a:lnTo>
                  <a:lnTo>
                    <a:pt x="1084" y="3395"/>
                  </a:lnTo>
                  <a:lnTo>
                    <a:pt x="1131" y="3401"/>
                  </a:lnTo>
                  <a:lnTo>
                    <a:pt x="1177" y="3402"/>
                  </a:lnTo>
                  <a:lnTo>
                    <a:pt x="1224" y="3404"/>
                  </a:lnTo>
                  <a:lnTo>
                    <a:pt x="1271" y="3406"/>
                  </a:lnTo>
                  <a:lnTo>
                    <a:pt x="1271" y="3406"/>
                  </a:lnTo>
                  <a:lnTo>
                    <a:pt x="1319" y="3404"/>
                  </a:lnTo>
                  <a:lnTo>
                    <a:pt x="1366" y="3402"/>
                  </a:lnTo>
                  <a:lnTo>
                    <a:pt x="1412" y="3401"/>
                  </a:lnTo>
                  <a:lnTo>
                    <a:pt x="1459" y="3395"/>
                  </a:lnTo>
                  <a:lnTo>
                    <a:pt x="1504" y="3390"/>
                  </a:lnTo>
                  <a:lnTo>
                    <a:pt x="1549" y="3383"/>
                  </a:lnTo>
                  <a:lnTo>
                    <a:pt x="1594" y="3375"/>
                  </a:lnTo>
                  <a:lnTo>
                    <a:pt x="1640" y="3366"/>
                  </a:lnTo>
                  <a:lnTo>
                    <a:pt x="1683" y="3355"/>
                  </a:lnTo>
                  <a:lnTo>
                    <a:pt x="1727" y="3343"/>
                  </a:lnTo>
                  <a:lnTo>
                    <a:pt x="1770" y="3331"/>
                  </a:lnTo>
                  <a:lnTo>
                    <a:pt x="1814" y="3317"/>
                  </a:lnTo>
                  <a:lnTo>
                    <a:pt x="1855" y="3303"/>
                  </a:lnTo>
                  <a:lnTo>
                    <a:pt x="1897" y="3288"/>
                  </a:lnTo>
                  <a:lnTo>
                    <a:pt x="1939" y="3270"/>
                  </a:lnTo>
                  <a:lnTo>
                    <a:pt x="1979" y="3251"/>
                  </a:lnTo>
                  <a:lnTo>
                    <a:pt x="2019" y="3234"/>
                  </a:lnTo>
                  <a:lnTo>
                    <a:pt x="2059" y="3213"/>
                  </a:lnTo>
                  <a:lnTo>
                    <a:pt x="2097" y="3192"/>
                  </a:lnTo>
                  <a:lnTo>
                    <a:pt x="2137" y="3169"/>
                  </a:lnTo>
                  <a:lnTo>
                    <a:pt x="2174" y="3147"/>
                  </a:lnTo>
                  <a:lnTo>
                    <a:pt x="2210" y="3122"/>
                  </a:lnTo>
                  <a:lnTo>
                    <a:pt x="2247" y="3098"/>
                  </a:lnTo>
                  <a:lnTo>
                    <a:pt x="2284" y="3072"/>
                  </a:lnTo>
                  <a:lnTo>
                    <a:pt x="2318" y="3046"/>
                  </a:lnTo>
                  <a:lnTo>
                    <a:pt x="2353" y="3018"/>
                  </a:lnTo>
                  <a:lnTo>
                    <a:pt x="2386" y="2990"/>
                  </a:lnTo>
                  <a:lnTo>
                    <a:pt x="2419" y="2960"/>
                  </a:lnTo>
                  <a:lnTo>
                    <a:pt x="2451" y="2931"/>
                  </a:lnTo>
                  <a:lnTo>
                    <a:pt x="2482" y="2900"/>
                  </a:lnTo>
                  <a:lnTo>
                    <a:pt x="2513" y="2868"/>
                  </a:lnTo>
                  <a:lnTo>
                    <a:pt x="2543" y="2835"/>
                  </a:lnTo>
                  <a:lnTo>
                    <a:pt x="2543" y="2835"/>
                  </a:lnTo>
                  <a:lnTo>
                    <a:pt x="2592" y="2778"/>
                  </a:lnTo>
                  <a:lnTo>
                    <a:pt x="2639" y="2719"/>
                  </a:lnTo>
                  <a:lnTo>
                    <a:pt x="2682" y="2658"/>
                  </a:lnTo>
                  <a:lnTo>
                    <a:pt x="2724" y="2593"/>
                  </a:lnTo>
                  <a:lnTo>
                    <a:pt x="2762" y="2527"/>
                  </a:lnTo>
                  <a:lnTo>
                    <a:pt x="2797" y="2459"/>
                  </a:lnTo>
                  <a:lnTo>
                    <a:pt x="2830" y="2391"/>
                  </a:lnTo>
                  <a:lnTo>
                    <a:pt x="2860" y="2320"/>
                  </a:lnTo>
                  <a:lnTo>
                    <a:pt x="2886" y="2247"/>
                  </a:lnTo>
                  <a:lnTo>
                    <a:pt x="2908" y="2174"/>
                  </a:lnTo>
                  <a:lnTo>
                    <a:pt x="2928" y="2097"/>
                  </a:lnTo>
                  <a:lnTo>
                    <a:pt x="2945" y="2021"/>
                  </a:lnTo>
                  <a:lnTo>
                    <a:pt x="2957" y="1942"/>
                  </a:lnTo>
                  <a:lnTo>
                    <a:pt x="2968" y="1864"/>
                  </a:lnTo>
                  <a:lnTo>
                    <a:pt x="2973" y="1784"/>
                  </a:lnTo>
                  <a:lnTo>
                    <a:pt x="2975" y="1702"/>
                  </a:lnTo>
                  <a:lnTo>
                    <a:pt x="2975" y="1702"/>
                  </a:lnTo>
                  <a:lnTo>
                    <a:pt x="2975" y="1659"/>
                  </a:lnTo>
                  <a:lnTo>
                    <a:pt x="2973" y="1615"/>
                  </a:lnTo>
                  <a:lnTo>
                    <a:pt x="2969" y="1572"/>
                  </a:lnTo>
                  <a:lnTo>
                    <a:pt x="2966" y="1528"/>
                  </a:lnTo>
                  <a:lnTo>
                    <a:pt x="2961" y="1487"/>
                  </a:lnTo>
                  <a:lnTo>
                    <a:pt x="2955" y="1443"/>
                  </a:lnTo>
                  <a:lnTo>
                    <a:pt x="2948" y="1401"/>
                  </a:lnTo>
                  <a:lnTo>
                    <a:pt x="2940" y="1360"/>
                  </a:lnTo>
                  <a:lnTo>
                    <a:pt x="2931" y="1318"/>
                  </a:lnTo>
                  <a:lnTo>
                    <a:pt x="2921" y="1278"/>
                  </a:lnTo>
                  <a:lnTo>
                    <a:pt x="2910" y="1236"/>
                  </a:lnTo>
                  <a:lnTo>
                    <a:pt x="2898" y="1196"/>
                  </a:lnTo>
                  <a:lnTo>
                    <a:pt x="2872" y="1118"/>
                  </a:lnTo>
                  <a:lnTo>
                    <a:pt x="2841" y="1039"/>
                  </a:lnTo>
                  <a:lnTo>
                    <a:pt x="2806" y="965"/>
                  </a:lnTo>
                  <a:lnTo>
                    <a:pt x="2769" y="891"/>
                  </a:lnTo>
                  <a:lnTo>
                    <a:pt x="2727" y="820"/>
                  </a:lnTo>
                  <a:lnTo>
                    <a:pt x="2684" y="750"/>
                  </a:lnTo>
                  <a:lnTo>
                    <a:pt x="2637" y="684"/>
                  </a:lnTo>
                  <a:lnTo>
                    <a:pt x="2585" y="620"/>
                  </a:lnTo>
                  <a:lnTo>
                    <a:pt x="2532" y="557"/>
                  </a:lnTo>
                  <a:lnTo>
                    <a:pt x="2475" y="498"/>
                  </a:lnTo>
                  <a:lnTo>
                    <a:pt x="2416" y="442"/>
                  </a:lnTo>
                  <a:lnTo>
                    <a:pt x="2355" y="389"/>
                  </a:lnTo>
                  <a:lnTo>
                    <a:pt x="2291" y="338"/>
                  </a:lnTo>
                  <a:lnTo>
                    <a:pt x="2224" y="291"/>
                  </a:lnTo>
                  <a:lnTo>
                    <a:pt x="2155" y="248"/>
                  </a:lnTo>
                  <a:lnTo>
                    <a:pt x="2083" y="206"/>
                  </a:lnTo>
                  <a:lnTo>
                    <a:pt x="2010" y="168"/>
                  </a:lnTo>
                  <a:lnTo>
                    <a:pt x="1934" y="134"/>
                  </a:lnTo>
                  <a:lnTo>
                    <a:pt x="1857" y="103"/>
                  </a:lnTo>
                  <a:lnTo>
                    <a:pt x="1777" y="77"/>
                  </a:lnTo>
                  <a:lnTo>
                    <a:pt x="1737" y="65"/>
                  </a:lnTo>
                  <a:lnTo>
                    <a:pt x="1697" y="54"/>
                  </a:lnTo>
                  <a:lnTo>
                    <a:pt x="1655" y="44"/>
                  </a:lnTo>
                  <a:lnTo>
                    <a:pt x="1615" y="35"/>
                  </a:lnTo>
                  <a:lnTo>
                    <a:pt x="1573" y="27"/>
                  </a:lnTo>
                  <a:lnTo>
                    <a:pt x="1530" y="20"/>
                  </a:lnTo>
                  <a:lnTo>
                    <a:pt x="1488" y="14"/>
                  </a:lnTo>
                  <a:lnTo>
                    <a:pt x="1445" y="9"/>
                  </a:lnTo>
                  <a:lnTo>
                    <a:pt x="1403" y="6"/>
                  </a:lnTo>
                  <a:lnTo>
                    <a:pt x="1359" y="2"/>
                  </a:lnTo>
                  <a:lnTo>
                    <a:pt x="1316" y="0"/>
                  </a:lnTo>
                  <a:lnTo>
                    <a:pt x="1271" y="0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chemeClr val="accent2"/>
            </a:solidFill>
            <a:ln w="5715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540000" tIns="1260000" rIns="216000" bIns="0" anchor="t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TW" altLang="en-US" sz="1200" dirty="0">
                  <a:solidFill>
                    <a:schemeClr val="bg1"/>
                  </a:solidFill>
                </a:rPr>
                <a:t>記錄自己的收入與支出</a:t>
              </a:r>
              <a:endParaRPr lang="en-US" altLang="zh-TW" sz="1200" dirty="0">
                <a:solidFill>
                  <a:schemeClr val="bg1"/>
                </a:solidFill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zh-TW" altLang="en-US" sz="1200" dirty="0">
                  <a:solidFill>
                    <a:schemeClr val="bg1"/>
                  </a:solidFill>
                </a:rPr>
                <a:t>清楚所需才能開源節流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isľîďè">
              <a:extLst>
                <a:ext uri="{FF2B5EF4-FFF2-40B4-BE49-F238E27FC236}">
                  <a16:creationId xmlns:a16="http://schemas.microsoft.com/office/drawing/2014/main" id="{9AC285E9-2ED4-4A92-A143-49B65F2D1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926" y="1376772"/>
              <a:ext cx="2718935" cy="2262319"/>
            </a:xfrm>
            <a:custGeom>
              <a:avLst/>
              <a:gdLst>
                <a:gd name="T0" fmla="*/ 2914 w 3407"/>
                <a:gd name="T1" fmla="*/ 507 h 2835"/>
                <a:gd name="T2" fmla="*/ 2785 w 3407"/>
                <a:gd name="T3" fmla="*/ 389 h 2835"/>
                <a:gd name="T4" fmla="*/ 2644 w 3407"/>
                <a:gd name="T5" fmla="*/ 282 h 2835"/>
                <a:gd name="T6" fmla="*/ 2491 w 3407"/>
                <a:gd name="T7" fmla="*/ 194 h 2835"/>
                <a:gd name="T8" fmla="*/ 2329 w 3407"/>
                <a:gd name="T9" fmla="*/ 119 h 2835"/>
                <a:gd name="T10" fmla="*/ 2160 w 3407"/>
                <a:gd name="T11" fmla="*/ 61 h 2835"/>
                <a:gd name="T12" fmla="*/ 1981 w 3407"/>
                <a:gd name="T13" fmla="*/ 23 h 2835"/>
                <a:gd name="T14" fmla="*/ 1798 w 3407"/>
                <a:gd name="T15" fmla="*/ 2 h 2835"/>
                <a:gd name="T16" fmla="*/ 1659 w 3407"/>
                <a:gd name="T17" fmla="*/ 0 h 2835"/>
                <a:gd name="T18" fmla="*/ 1487 w 3407"/>
                <a:gd name="T19" fmla="*/ 14 h 2835"/>
                <a:gd name="T20" fmla="*/ 1320 w 3407"/>
                <a:gd name="T21" fmla="*/ 44 h 2835"/>
                <a:gd name="T22" fmla="*/ 1118 w 3407"/>
                <a:gd name="T23" fmla="*/ 103 h 2835"/>
                <a:gd name="T24" fmla="*/ 820 w 3407"/>
                <a:gd name="T25" fmla="*/ 248 h 2835"/>
                <a:gd name="T26" fmla="*/ 559 w 3407"/>
                <a:gd name="T27" fmla="*/ 442 h 2835"/>
                <a:gd name="T28" fmla="*/ 338 w 3407"/>
                <a:gd name="T29" fmla="*/ 684 h 2835"/>
                <a:gd name="T30" fmla="*/ 168 w 3407"/>
                <a:gd name="T31" fmla="*/ 965 h 2835"/>
                <a:gd name="T32" fmla="*/ 65 w 3407"/>
                <a:gd name="T33" fmla="*/ 1236 h 2835"/>
                <a:gd name="T34" fmla="*/ 27 w 3407"/>
                <a:gd name="T35" fmla="*/ 1401 h 2835"/>
                <a:gd name="T36" fmla="*/ 6 w 3407"/>
                <a:gd name="T37" fmla="*/ 1572 h 2835"/>
                <a:gd name="T38" fmla="*/ 0 w 3407"/>
                <a:gd name="T39" fmla="*/ 1702 h 2835"/>
                <a:gd name="T40" fmla="*/ 30 w 3407"/>
                <a:gd name="T41" fmla="*/ 2021 h 2835"/>
                <a:gd name="T42" fmla="*/ 115 w 3407"/>
                <a:gd name="T43" fmla="*/ 2320 h 2835"/>
                <a:gd name="T44" fmla="*/ 251 w 3407"/>
                <a:gd name="T45" fmla="*/ 2593 h 2835"/>
                <a:gd name="T46" fmla="*/ 432 w 3407"/>
                <a:gd name="T47" fmla="*/ 2835 h 2835"/>
                <a:gd name="T48" fmla="*/ 524 w 3407"/>
                <a:gd name="T49" fmla="*/ 2741 h 2835"/>
                <a:gd name="T50" fmla="*/ 657 w 3407"/>
                <a:gd name="T51" fmla="*/ 2626 h 2835"/>
                <a:gd name="T52" fmla="*/ 801 w 3407"/>
                <a:gd name="T53" fmla="*/ 2525 h 2835"/>
                <a:gd name="T54" fmla="*/ 956 w 3407"/>
                <a:gd name="T55" fmla="*/ 2438 h 2835"/>
                <a:gd name="T56" fmla="*/ 1120 w 3407"/>
                <a:gd name="T57" fmla="*/ 2369 h 2835"/>
                <a:gd name="T58" fmla="*/ 1292 w 3407"/>
                <a:gd name="T59" fmla="*/ 2317 h 2835"/>
                <a:gd name="T60" fmla="*/ 1471 w 3407"/>
                <a:gd name="T61" fmla="*/ 2282 h 2835"/>
                <a:gd name="T62" fmla="*/ 1656 w 3407"/>
                <a:gd name="T63" fmla="*/ 2266 h 2835"/>
                <a:gd name="T64" fmla="*/ 1798 w 3407"/>
                <a:gd name="T65" fmla="*/ 2268 h 2835"/>
                <a:gd name="T66" fmla="*/ 1981 w 3407"/>
                <a:gd name="T67" fmla="*/ 2289 h 2835"/>
                <a:gd name="T68" fmla="*/ 2159 w 3407"/>
                <a:gd name="T69" fmla="*/ 2327 h 2835"/>
                <a:gd name="T70" fmla="*/ 2329 w 3407"/>
                <a:gd name="T71" fmla="*/ 2384 h 2835"/>
                <a:gd name="T72" fmla="*/ 2491 w 3407"/>
                <a:gd name="T73" fmla="*/ 2459 h 2835"/>
                <a:gd name="T74" fmla="*/ 2644 w 3407"/>
                <a:gd name="T75" fmla="*/ 2548 h 2835"/>
                <a:gd name="T76" fmla="*/ 2785 w 3407"/>
                <a:gd name="T77" fmla="*/ 2654 h 2835"/>
                <a:gd name="T78" fmla="*/ 2914 w 3407"/>
                <a:gd name="T79" fmla="*/ 2772 h 2835"/>
                <a:gd name="T80" fmla="*/ 2975 w 3407"/>
                <a:gd name="T81" fmla="*/ 2835 h 2835"/>
                <a:gd name="T82" fmla="*/ 3114 w 3407"/>
                <a:gd name="T83" fmla="*/ 2656 h 2835"/>
                <a:gd name="T84" fmla="*/ 3262 w 3407"/>
                <a:gd name="T85" fmla="*/ 2390 h 2835"/>
                <a:gd name="T86" fmla="*/ 3361 w 3407"/>
                <a:gd name="T87" fmla="*/ 2097 h 2835"/>
                <a:gd name="T88" fmla="*/ 3405 w 3407"/>
                <a:gd name="T89" fmla="*/ 1784 h 2835"/>
                <a:gd name="T90" fmla="*/ 3400 w 3407"/>
                <a:gd name="T91" fmla="*/ 1542 h 2835"/>
                <a:gd name="T92" fmla="*/ 3341 w 3407"/>
                <a:gd name="T93" fmla="*/ 1232 h 2835"/>
                <a:gd name="T94" fmla="*/ 3229 w 3407"/>
                <a:gd name="T95" fmla="*/ 945 h 2835"/>
                <a:gd name="T96" fmla="*/ 3071 w 3407"/>
                <a:gd name="T97" fmla="*/ 688 h 2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07" h="2835">
                  <a:moveTo>
                    <a:pt x="2975" y="569"/>
                  </a:moveTo>
                  <a:lnTo>
                    <a:pt x="2975" y="569"/>
                  </a:lnTo>
                  <a:lnTo>
                    <a:pt x="2945" y="538"/>
                  </a:lnTo>
                  <a:lnTo>
                    <a:pt x="2914" y="507"/>
                  </a:lnTo>
                  <a:lnTo>
                    <a:pt x="2883" y="476"/>
                  </a:lnTo>
                  <a:lnTo>
                    <a:pt x="2851" y="446"/>
                  </a:lnTo>
                  <a:lnTo>
                    <a:pt x="2818" y="416"/>
                  </a:lnTo>
                  <a:lnTo>
                    <a:pt x="2785" y="389"/>
                  </a:lnTo>
                  <a:lnTo>
                    <a:pt x="2750" y="361"/>
                  </a:lnTo>
                  <a:lnTo>
                    <a:pt x="2716" y="333"/>
                  </a:lnTo>
                  <a:lnTo>
                    <a:pt x="2681" y="308"/>
                  </a:lnTo>
                  <a:lnTo>
                    <a:pt x="2644" y="282"/>
                  </a:lnTo>
                  <a:lnTo>
                    <a:pt x="2606" y="260"/>
                  </a:lnTo>
                  <a:lnTo>
                    <a:pt x="2569" y="235"/>
                  </a:lnTo>
                  <a:lnTo>
                    <a:pt x="2531" y="215"/>
                  </a:lnTo>
                  <a:lnTo>
                    <a:pt x="2491" y="194"/>
                  </a:lnTo>
                  <a:lnTo>
                    <a:pt x="2453" y="173"/>
                  </a:lnTo>
                  <a:lnTo>
                    <a:pt x="2411" y="154"/>
                  </a:lnTo>
                  <a:lnTo>
                    <a:pt x="2371" y="136"/>
                  </a:lnTo>
                  <a:lnTo>
                    <a:pt x="2329" y="119"/>
                  </a:lnTo>
                  <a:lnTo>
                    <a:pt x="2288" y="103"/>
                  </a:lnTo>
                  <a:lnTo>
                    <a:pt x="2246" y="87"/>
                  </a:lnTo>
                  <a:lnTo>
                    <a:pt x="2202" y="75"/>
                  </a:lnTo>
                  <a:lnTo>
                    <a:pt x="2160" y="61"/>
                  </a:lnTo>
                  <a:lnTo>
                    <a:pt x="2115" y="51"/>
                  </a:lnTo>
                  <a:lnTo>
                    <a:pt x="2072" y="41"/>
                  </a:lnTo>
                  <a:lnTo>
                    <a:pt x="2026" y="30"/>
                  </a:lnTo>
                  <a:lnTo>
                    <a:pt x="1981" y="23"/>
                  </a:lnTo>
                  <a:lnTo>
                    <a:pt x="1936" y="16"/>
                  </a:lnTo>
                  <a:lnTo>
                    <a:pt x="1891" y="11"/>
                  </a:lnTo>
                  <a:lnTo>
                    <a:pt x="1844" y="6"/>
                  </a:lnTo>
                  <a:lnTo>
                    <a:pt x="1798" y="2"/>
                  </a:lnTo>
                  <a:lnTo>
                    <a:pt x="1751" y="0"/>
                  </a:lnTo>
                  <a:lnTo>
                    <a:pt x="1703" y="0"/>
                  </a:lnTo>
                  <a:lnTo>
                    <a:pt x="1703" y="0"/>
                  </a:lnTo>
                  <a:lnTo>
                    <a:pt x="1659" y="0"/>
                  </a:lnTo>
                  <a:lnTo>
                    <a:pt x="1616" y="2"/>
                  </a:lnTo>
                  <a:lnTo>
                    <a:pt x="1572" y="6"/>
                  </a:lnTo>
                  <a:lnTo>
                    <a:pt x="1529" y="9"/>
                  </a:lnTo>
                  <a:lnTo>
                    <a:pt x="1487" y="14"/>
                  </a:lnTo>
                  <a:lnTo>
                    <a:pt x="1443" y="20"/>
                  </a:lnTo>
                  <a:lnTo>
                    <a:pt x="1402" y="27"/>
                  </a:lnTo>
                  <a:lnTo>
                    <a:pt x="1360" y="35"/>
                  </a:lnTo>
                  <a:lnTo>
                    <a:pt x="1320" y="44"/>
                  </a:lnTo>
                  <a:lnTo>
                    <a:pt x="1278" y="54"/>
                  </a:lnTo>
                  <a:lnTo>
                    <a:pt x="1238" y="65"/>
                  </a:lnTo>
                  <a:lnTo>
                    <a:pt x="1198" y="77"/>
                  </a:lnTo>
                  <a:lnTo>
                    <a:pt x="1118" y="103"/>
                  </a:lnTo>
                  <a:lnTo>
                    <a:pt x="1041" y="134"/>
                  </a:lnTo>
                  <a:lnTo>
                    <a:pt x="965" y="168"/>
                  </a:lnTo>
                  <a:lnTo>
                    <a:pt x="892" y="206"/>
                  </a:lnTo>
                  <a:lnTo>
                    <a:pt x="820" y="248"/>
                  </a:lnTo>
                  <a:lnTo>
                    <a:pt x="751" y="291"/>
                  </a:lnTo>
                  <a:lnTo>
                    <a:pt x="684" y="338"/>
                  </a:lnTo>
                  <a:lnTo>
                    <a:pt x="620" y="389"/>
                  </a:lnTo>
                  <a:lnTo>
                    <a:pt x="559" y="442"/>
                  </a:lnTo>
                  <a:lnTo>
                    <a:pt x="500" y="498"/>
                  </a:lnTo>
                  <a:lnTo>
                    <a:pt x="443" y="557"/>
                  </a:lnTo>
                  <a:lnTo>
                    <a:pt x="389" y="620"/>
                  </a:lnTo>
                  <a:lnTo>
                    <a:pt x="338" y="684"/>
                  </a:lnTo>
                  <a:lnTo>
                    <a:pt x="291" y="750"/>
                  </a:lnTo>
                  <a:lnTo>
                    <a:pt x="248" y="820"/>
                  </a:lnTo>
                  <a:lnTo>
                    <a:pt x="206" y="891"/>
                  </a:lnTo>
                  <a:lnTo>
                    <a:pt x="168" y="965"/>
                  </a:lnTo>
                  <a:lnTo>
                    <a:pt x="134" y="1039"/>
                  </a:lnTo>
                  <a:lnTo>
                    <a:pt x="103" y="1118"/>
                  </a:lnTo>
                  <a:lnTo>
                    <a:pt x="77" y="1196"/>
                  </a:lnTo>
                  <a:lnTo>
                    <a:pt x="65" y="1236"/>
                  </a:lnTo>
                  <a:lnTo>
                    <a:pt x="54" y="1278"/>
                  </a:lnTo>
                  <a:lnTo>
                    <a:pt x="44" y="1318"/>
                  </a:lnTo>
                  <a:lnTo>
                    <a:pt x="35" y="1360"/>
                  </a:lnTo>
                  <a:lnTo>
                    <a:pt x="27" y="1401"/>
                  </a:lnTo>
                  <a:lnTo>
                    <a:pt x="20" y="1443"/>
                  </a:lnTo>
                  <a:lnTo>
                    <a:pt x="14" y="1487"/>
                  </a:lnTo>
                  <a:lnTo>
                    <a:pt x="9" y="1528"/>
                  </a:lnTo>
                  <a:lnTo>
                    <a:pt x="6" y="1572"/>
                  </a:lnTo>
                  <a:lnTo>
                    <a:pt x="2" y="1615"/>
                  </a:lnTo>
                  <a:lnTo>
                    <a:pt x="0" y="1659"/>
                  </a:lnTo>
                  <a:lnTo>
                    <a:pt x="0" y="1702"/>
                  </a:lnTo>
                  <a:lnTo>
                    <a:pt x="0" y="1702"/>
                  </a:lnTo>
                  <a:lnTo>
                    <a:pt x="2" y="1784"/>
                  </a:lnTo>
                  <a:lnTo>
                    <a:pt x="7" y="1864"/>
                  </a:lnTo>
                  <a:lnTo>
                    <a:pt x="18" y="1942"/>
                  </a:lnTo>
                  <a:lnTo>
                    <a:pt x="30" y="2021"/>
                  </a:lnTo>
                  <a:lnTo>
                    <a:pt x="46" y="2097"/>
                  </a:lnTo>
                  <a:lnTo>
                    <a:pt x="67" y="2174"/>
                  </a:lnTo>
                  <a:lnTo>
                    <a:pt x="89" y="2247"/>
                  </a:lnTo>
                  <a:lnTo>
                    <a:pt x="115" y="2320"/>
                  </a:lnTo>
                  <a:lnTo>
                    <a:pt x="145" y="2391"/>
                  </a:lnTo>
                  <a:lnTo>
                    <a:pt x="178" y="2459"/>
                  </a:lnTo>
                  <a:lnTo>
                    <a:pt x="213" y="2527"/>
                  </a:lnTo>
                  <a:lnTo>
                    <a:pt x="251" y="2593"/>
                  </a:lnTo>
                  <a:lnTo>
                    <a:pt x="293" y="2658"/>
                  </a:lnTo>
                  <a:lnTo>
                    <a:pt x="336" y="2719"/>
                  </a:lnTo>
                  <a:lnTo>
                    <a:pt x="383" y="2778"/>
                  </a:lnTo>
                  <a:lnTo>
                    <a:pt x="432" y="2835"/>
                  </a:lnTo>
                  <a:lnTo>
                    <a:pt x="432" y="2835"/>
                  </a:lnTo>
                  <a:lnTo>
                    <a:pt x="462" y="2804"/>
                  </a:lnTo>
                  <a:lnTo>
                    <a:pt x="493" y="2772"/>
                  </a:lnTo>
                  <a:lnTo>
                    <a:pt x="524" y="2741"/>
                  </a:lnTo>
                  <a:lnTo>
                    <a:pt x="556" y="2712"/>
                  </a:lnTo>
                  <a:lnTo>
                    <a:pt x="589" y="2682"/>
                  </a:lnTo>
                  <a:lnTo>
                    <a:pt x="622" y="2654"/>
                  </a:lnTo>
                  <a:lnTo>
                    <a:pt x="657" y="2626"/>
                  </a:lnTo>
                  <a:lnTo>
                    <a:pt x="691" y="2598"/>
                  </a:lnTo>
                  <a:lnTo>
                    <a:pt x="728" y="2574"/>
                  </a:lnTo>
                  <a:lnTo>
                    <a:pt x="763" y="2548"/>
                  </a:lnTo>
                  <a:lnTo>
                    <a:pt x="801" y="2525"/>
                  </a:lnTo>
                  <a:lnTo>
                    <a:pt x="838" y="2503"/>
                  </a:lnTo>
                  <a:lnTo>
                    <a:pt x="876" y="2480"/>
                  </a:lnTo>
                  <a:lnTo>
                    <a:pt x="916" y="2459"/>
                  </a:lnTo>
                  <a:lnTo>
                    <a:pt x="956" y="2438"/>
                  </a:lnTo>
                  <a:lnTo>
                    <a:pt x="996" y="2419"/>
                  </a:lnTo>
                  <a:lnTo>
                    <a:pt x="1036" y="2402"/>
                  </a:lnTo>
                  <a:lnTo>
                    <a:pt x="1078" y="2384"/>
                  </a:lnTo>
                  <a:lnTo>
                    <a:pt x="1120" y="2369"/>
                  </a:lnTo>
                  <a:lnTo>
                    <a:pt x="1161" y="2355"/>
                  </a:lnTo>
                  <a:lnTo>
                    <a:pt x="1205" y="2341"/>
                  </a:lnTo>
                  <a:lnTo>
                    <a:pt x="1248" y="2327"/>
                  </a:lnTo>
                  <a:lnTo>
                    <a:pt x="1292" y="2317"/>
                  </a:lnTo>
                  <a:lnTo>
                    <a:pt x="1335" y="2306"/>
                  </a:lnTo>
                  <a:lnTo>
                    <a:pt x="1381" y="2297"/>
                  </a:lnTo>
                  <a:lnTo>
                    <a:pt x="1426" y="2289"/>
                  </a:lnTo>
                  <a:lnTo>
                    <a:pt x="1471" y="2282"/>
                  </a:lnTo>
                  <a:lnTo>
                    <a:pt x="1516" y="2277"/>
                  </a:lnTo>
                  <a:lnTo>
                    <a:pt x="1563" y="2271"/>
                  </a:lnTo>
                  <a:lnTo>
                    <a:pt x="1609" y="2268"/>
                  </a:lnTo>
                  <a:lnTo>
                    <a:pt x="1656" y="2266"/>
                  </a:lnTo>
                  <a:lnTo>
                    <a:pt x="1703" y="2266"/>
                  </a:lnTo>
                  <a:lnTo>
                    <a:pt x="1703" y="2266"/>
                  </a:lnTo>
                  <a:lnTo>
                    <a:pt x="1751" y="2266"/>
                  </a:lnTo>
                  <a:lnTo>
                    <a:pt x="1798" y="2268"/>
                  </a:lnTo>
                  <a:lnTo>
                    <a:pt x="1844" y="2271"/>
                  </a:lnTo>
                  <a:lnTo>
                    <a:pt x="1891" y="2277"/>
                  </a:lnTo>
                  <a:lnTo>
                    <a:pt x="1936" y="2282"/>
                  </a:lnTo>
                  <a:lnTo>
                    <a:pt x="1981" y="2289"/>
                  </a:lnTo>
                  <a:lnTo>
                    <a:pt x="2026" y="2297"/>
                  </a:lnTo>
                  <a:lnTo>
                    <a:pt x="2072" y="2306"/>
                  </a:lnTo>
                  <a:lnTo>
                    <a:pt x="2115" y="2317"/>
                  </a:lnTo>
                  <a:lnTo>
                    <a:pt x="2159" y="2327"/>
                  </a:lnTo>
                  <a:lnTo>
                    <a:pt x="2202" y="2341"/>
                  </a:lnTo>
                  <a:lnTo>
                    <a:pt x="2246" y="2355"/>
                  </a:lnTo>
                  <a:lnTo>
                    <a:pt x="2288" y="2369"/>
                  </a:lnTo>
                  <a:lnTo>
                    <a:pt x="2329" y="2384"/>
                  </a:lnTo>
                  <a:lnTo>
                    <a:pt x="2371" y="2402"/>
                  </a:lnTo>
                  <a:lnTo>
                    <a:pt x="2411" y="2419"/>
                  </a:lnTo>
                  <a:lnTo>
                    <a:pt x="2451" y="2438"/>
                  </a:lnTo>
                  <a:lnTo>
                    <a:pt x="2491" y="2459"/>
                  </a:lnTo>
                  <a:lnTo>
                    <a:pt x="2531" y="2480"/>
                  </a:lnTo>
                  <a:lnTo>
                    <a:pt x="2569" y="2503"/>
                  </a:lnTo>
                  <a:lnTo>
                    <a:pt x="2606" y="2525"/>
                  </a:lnTo>
                  <a:lnTo>
                    <a:pt x="2644" y="2548"/>
                  </a:lnTo>
                  <a:lnTo>
                    <a:pt x="2679" y="2574"/>
                  </a:lnTo>
                  <a:lnTo>
                    <a:pt x="2716" y="2598"/>
                  </a:lnTo>
                  <a:lnTo>
                    <a:pt x="2750" y="2626"/>
                  </a:lnTo>
                  <a:lnTo>
                    <a:pt x="2785" y="2654"/>
                  </a:lnTo>
                  <a:lnTo>
                    <a:pt x="2818" y="2682"/>
                  </a:lnTo>
                  <a:lnTo>
                    <a:pt x="2851" y="2712"/>
                  </a:lnTo>
                  <a:lnTo>
                    <a:pt x="2883" y="2741"/>
                  </a:lnTo>
                  <a:lnTo>
                    <a:pt x="2914" y="2772"/>
                  </a:lnTo>
                  <a:lnTo>
                    <a:pt x="2945" y="2804"/>
                  </a:lnTo>
                  <a:lnTo>
                    <a:pt x="2975" y="2835"/>
                  </a:lnTo>
                  <a:lnTo>
                    <a:pt x="2975" y="2835"/>
                  </a:lnTo>
                  <a:lnTo>
                    <a:pt x="2975" y="2835"/>
                  </a:lnTo>
                  <a:lnTo>
                    <a:pt x="2975" y="2835"/>
                  </a:lnTo>
                  <a:lnTo>
                    <a:pt x="3024" y="2778"/>
                  </a:lnTo>
                  <a:lnTo>
                    <a:pt x="3071" y="2719"/>
                  </a:lnTo>
                  <a:lnTo>
                    <a:pt x="3114" y="2656"/>
                  </a:lnTo>
                  <a:lnTo>
                    <a:pt x="3156" y="2593"/>
                  </a:lnTo>
                  <a:lnTo>
                    <a:pt x="3194" y="2527"/>
                  </a:lnTo>
                  <a:lnTo>
                    <a:pt x="3229" y="2459"/>
                  </a:lnTo>
                  <a:lnTo>
                    <a:pt x="3262" y="2390"/>
                  </a:lnTo>
                  <a:lnTo>
                    <a:pt x="3292" y="2320"/>
                  </a:lnTo>
                  <a:lnTo>
                    <a:pt x="3318" y="2247"/>
                  </a:lnTo>
                  <a:lnTo>
                    <a:pt x="3341" y="2174"/>
                  </a:lnTo>
                  <a:lnTo>
                    <a:pt x="3361" y="2097"/>
                  </a:lnTo>
                  <a:lnTo>
                    <a:pt x="3377" y="2021"/>
                  </a:lnTo>
                  <a:lnTo>
                    <a:pt x="3389" y="1942"/>
                  </a:lnTo>
                  <a:lnTo>
                    <a:pt x="3400" y="1864"/>
                  </a:lnTo>
                  <a:lnTo>
                    <a:pt x="3405" y="1784"/>
                  </a:lnTo>
                  <a:lnTo>
                    <a:pt x="3407" y="1702"/>
                  </a:lnTo>
                  <a:lnTo>
                    <a:pt x="3407" y="1702"/>
                  </a:lnTo>
                  <a:lnTo>
                    <a:pt x="3405" y="1622"/>
                  </a:lnTo>
                  <a:lnTo>
                    <a:pt x="3400" y="1542"/>
                  </a:lnTo>
                  <a:lnTo>
                    <a:pt x="3389" y="1462"/>
                  </a:lnTo>
                  <a:lnTo>
                    <a:pt x="3377" y="1384"/>
                  </a:lnTo>
                  <a:lnTo>
                    <a:pt x="3361" y="1307"/>
                  </a:lnTo>
                  <a:lnTo>
                    <a:pt x="3341" y="1232"/>
                  </a:lnTo>
                  <a:lnTo>
                    <a:pt x="3318" y="1159"/>
                  </a:lnTo>
                  <a:lnTo>
                    <a:pt x="3292" y="1086"/>
                  </a:lnTo>
                  <a:lnTo>
                    <a:pt x="3262" y="1015"/>
                  </a:lnTo>
                  <a:lnTo>
                    <a:pt x="3229" y="945"/>
                  </a:lnTo>
                  <a:lnTo>
                    <a:pt x="3194" y="879"/>
                  </a:lnTo>
                  <a:lnTo>
                    <a:pt x="3156" y="813"/>
                  </a:lnTo>
                  <a:lnTo>
                    <a:pt x="3114" y="749"/>
                  </a:lnTo>
                  <a:lnTo>
                    <a:pt x="3071" y="688"/>
                  </a:lnTo>
                  <a:lnTo>
                    <a:pt x="3024" y="627"/>
                  </a:lnTo>
                  <a:lnTo>
                    <a:pt x="2975" y="569"/>
                  </a:lnTo>
                  <a:lnTo>
                    <a:pt x="2975" y="569"/>
                  </a:lnTo>
                  <a:close/>
                </a:path>
              </a:pathLst>
            </a:custGeom>
            <a:solidFill>
              <a:schemeClr val="accent1"/>
            </a:solidFill>
            <a:ln w="5715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1080000" rIns="121920" bIns="60960" anchor="t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0" name="î$ḻíḑe">
              <a:extLst>
                <a:ext uri="{FF2B5EF4-FFF2-40B4-BE49-F238E27FC236}">
                  <a16:creationId xmlns:a16="http://schemas.microsoft.com/office/drawing/2014/main" id="{07798515-4173-4EE8-8729-D6726C558703}"/>
                </a:ext>
              </a:extLst>
            </p:cNvPr>
            <p:cNvGrpSpPr/>
            <p:nvPr/>
          </p:nvGrpSpPr>
          <p:grpSpPr>
            <a:xfrm>
              <a:off x="1727240" y="2103364"/>
              <a:ext cx="1825090" cy="695035"/>
              <a:chOff x="523935" y="2908277"/>
              <a:chExt cx="1717441" cy="695035"/>
            </a:xfrm>
          </p:grpSpPr>
          <p:cxnSp>
            <p:nvCxnSpPr>
              <p:cNvPr id="24" name="Straight Connector 6">
                <a:extLst>
                  <a:ext uri="{FF2B5EF4-FFF2-40B4-BE49-F238E27FC236}">
                    <a16:creationId xmlns:a16="http://schemas.microsoft.com/office/drawing/2014/main" id="{07D239C2-265F-4197-8E16-A8586498AE8E}"/>
                  </a:ext>
                </a:extLst>
              </p:cNvPr>
              <p:cNvCxnSpPr/>
              <p:nvPr/>
            </p:nvCxnSpPr>
            <p:spPr>
              <a:xfrm>
                <a:off x="1327448" y="3212976"/>
                <a:ext cx="913928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ïṡlíḍe">
                <a:extLst>
                  <a:ext uri="{FF2B5EF4-FFF2-40B4-BE49-F238E27FC236}">
                    <a16:creationId xmlns:a16="http://schemas.microsoft.com/office/drawing/2014/main" id="{0A39448C-7CD3-485A-8471-7ED59ECBCA2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23935" y="2908277"/>
                <a:ext cx="715006" cy="695035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 anchor="t" anchorCtr="0">
                <a:normAutofit fontScale="92500" lnSpcReduction="10000"/>
                <a:sp3d/>
              </a:bodyPr>
              <a:lstStyle/>
              <a:p>
                <a:pPr algn="ctr">
                  <a:buClr>
                    <a:prstClr val="white"/>
                  </a:buClr>
                  <a:defRPr/>
                </a:pPr>
                <a:r>
                  <a:rPr lang="en-US" altLang="ko-KR" sz="5333" b="1">
                    <a:solidFill>
                      <a:schemeClr val="accent1"/>
                    </a:solidFill>
                  </a:rPr>
                  <a:t>01</a:t>
                </a:r>
              </a:p>
            </p:txBody>
          </p:sp>
        </p:grpSp>
        <p:grpSp>
          <p:nvGrpSpPr>
            <p:cNvPr id="11" name="ïŝliďé">
              <a:extLst>
                <a:ext uri="{FF2B5EF4-FFF2-40B4-BE49-F238E27FC236}">
                  <a16:creationId xmlns:a16="http://schemas.microsoft.com/office/drawing/2014/main" id="{1CF220CB-F61E-4920-9920-E537CE40535F}"/>
                </a:ext>
              </a:extLst>
            </p:cNvPr>
            <p:cNvGrpSpPr/>
            <p:nvPr/>
          </p:nvGrpSpPr>
          <p:grpSpPr>
            <a:xfrm>
              <a:off x="1727240" y="4038248"/>
              <a:ext cx="1825090" cy="695035"/>
              <a:chOff x="523935" y="2908277"/>
              <a:chExt cx="1717441" cy="695035"/>
            </a:xfrm>
          </p:grpSpPr>
          <p:cxnSp>
            <p:nvCxnSpPr>
              <p:cNvPr id="22" name="Straight Connector 9">
                <a:extLst>
                  <a:ext uri="{FF2B5EF4-FFF2-40B4-BE49-F238E27FC236}">
                    <a16:creationId xmlns:a16="http://schemas.microsoft.com/office/drawing/2014/main" id="{0A356BB1-FCDC-4F3A-8565-9094B8BC9769}"/>
                  </a:ext>
                </a:extLst>
              </p:cNvPr>
              <p:cNvCxnSpPr/>
              <p:nvPr/>
            </p:nvCxnSpPr>
            <p:spPr>
              <a:xfrm>
                <a:off x="1327448" y="3212976"/>
                <a:ext cx="913928" cy="0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î$1íḓé">
                <a:extLst>
                  <a:ext uri="{FF2B5EF4-FFF2-40B4-BE49-F238E27FC236}">
                    <a16:creationId xmlns:a16="http://schemas.microsoft.com/office/drawing/2014/main" id="{005A93C0-29EB-41FD-818F-D273E08D2BC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23935" y="2908277"/>
                <a:ext cx="715006" cy="695035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 anchor="t" anchorCtr="0">
                <a:normAutofit fontScale="92500" lnSpcReduction="10000"/>
                <a:sp3d/>
              </a:bodyPr>
              <a:lstStyle/>
              <a:p>
                <a:pPr algn="ctr">
                  <a:buClr>
                    <a:prstClr val="white"/>
                  </a:buClr>
                  <a:defRPr/>
                </a:pPr>
                <a:r>
                  <a:rPr lang="en-US" altLang="ko-KR" sz="5333" b="1">
                    <a:solidFill>
                      <a:schemeClr val="accent4"/>
                    </a:solidFill>
                  </a:rPr>
                  <a:t>03</a:t>
                </a:r>
              </a:p>
            </p:txBody>
          </p:sp>
        </p:grpSp>
        <p:grpSp>
          <p:nvGrpSpPr>
            <p:cNvPr id="12" name="îṩlíḓè">
              <a:extLst>
                <a:ext uri="{FF2B5EF4-FFF2-40B4-BE49-F238E27FC236}">
                  <a16:creationId xmlns:a16="http://schemas.microsoft.com/office/drawing/2014/main" id="{52806D69-EFC3-4AEF-B4F3-C8BE213B783F}"/>
                </a:ext>
              </a:extLst>
            </p:cNvPr>
            <p:cNvGrpSpPr/>
            <p:nvPr/>
          </p:nvGrpSpPr>
          <p:grpSpPr>
            <a:xfrm flipH="1">
              <a:off x="8700039" y="2103364"/>
              <a:ext cx="1825089" cy="695035"/>
              <a:chOff x="523936" y="2908277"/>
              <a:chExt cx="1717440" cy="695035"/>
            </a:xfrm>
          </p:grpSpPr>
          <p:cxnSp>
            <p:nvCxnSpPr>
              <p:cNvPr id="20" name="Straight Connector 12">
                <a:extLst>
                  <a:ext uri="{FF2B5EF4-FFF2-40B4-BE49-F238E27FC236}">
                    <a16:creationId xmlns:a16="http://schemas.microsoft.com/office/drawing/2014/main" id="{DB5F5CDC-DFA8-446A-8195-300358688DD9}"/>
                  </a:ext>
                </a:extLst>
              </p:cNvPr>
              <p:cNvCxnSpPr/>
              <p:nvPr/>
            </p:nvCxnSpPr>
            <p:spPr>
              <a:xfrm>
                <a:off x="1327448" y="3212976"/>
                <a:ext cx="913928" cy="0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íṥḻïḋê">
                <a:extLst>
                  <a:ext uri="{FF2B5EF4-FFF2-40B4-BE49-F238E27FC236}">
                    <a16:creationId xmlns:a16="http://schemas.microsoft.com/office/drawing/2014/main" id="{D3DF320C-E177-4265-B1C9-C1DA662B160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23936" y="2908277"/>
                <a:ext cx="715006" cy="695035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 anchor="t" anchorCtr="0">
                <a:normAutofit fontScale="92500" lnSpcReduction="10000"/>
                <a:sp3d/>
              </a:bodyPr>
              <a:lstStyle/>
              <a:p>
                <a:pPr algn="ctr">
                  <a:buClr>
                    <a:prstClr val="white"/>
                  </a:buClr>
                  <a:defRPr/>
                </a:pPr>
                <a:r>
                  <a:rPr lang="en-US" altLang="ko-KR" sz="5333" b="1">
                    <a:solidFill>
                      <a:schemeClr val="accent2"/>
                    </a:solidFill>
                  </a:rPr>
                  <a:t>02</a:t>
                </a:r>
              </a:p>
            </p:txBody>
          </p:sp>
        </p:grpSp>
        <p:grpSp>
          <p:nvGrpSpPr>
            <p:cNvPr id="13" name="ïşḻîḍè">
              <a:extLst>
                <a:ext uri="{FF2B5EF4-FFF2-40B4-BE49-F238E27FC236}">
                  <a16:creationId xmlns:a16="http://schemas.microsoft.com/office/drawing/2014/main" id="{5FA54E78-E66A-417D-9B3E-3D3AE19921D8}"/>
                </a:ext>
              </a:extLst>
            </p:cNvPr>
            <p:cNvGrpSpPr/>
            <p:nvPr/>
          </p:nvGrpSpPr>
          <p:grpSpPr>
            <a:xfrm flipH="1">
              <a:off x="8700039" y="4038248"/>
              <a:ext cx="1825089" cy="695035"/>
              <a:chOff x="523936" y="2908277"/>
              <a:chExt cx="1717440" cy="695035"/>
            </a:xfrm>
          </p:grpSpPr>
          <p:cxnSp>
            <p:nvCxnSpPr>
              <p:cNvPr id="18" name="Straight Connector 15">
                <a:extLst>
                  <a:ext uri="{FF2B5EF4-FFF2-40B4-BE49-F238E27FC236}">
                    <a16:creationId xmlns:a16="http://schemas.microsoft.com/office/drawing/2014/main" id="{E22E9D05-285E-48E6-BA9C-E29B38AB0A0E}"/>
                  </a:ext>
                </a:extLst>
              </p:cNvPr>
              <p:cNvCxnSpPr/>
              <p:nvPr/>
            </p:nvCxnSpPr>
            <p:spPr>
              <a:xfrm>
                <a:off x="1327448" y="3212976"/>
                <a:ext cx="913928" cy="0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işľidè">
                <a:extLst>
                  <a:ext uri="{FF2B5EF4-FFF2-40B4-BE49-F238E27FC236}">
                    <a16:creationId xmlns:a16="http://schemas.microsoft.com/office/drawing/2014/main" id="{3A847BCB-EAFE-4B34-9062-F6110F0C445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23936" y="2908277"/>
                <a:ext cx="715006" cy="695035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 anchor="t" anchorCtr="0">
                <a:normAutofit fontScale="92500" lnSpcReduction="10000"/>
                <a:sp3d/>
              </a:bodyPr>
              <a:lstStyle/>
              <a:p>
                <a:pPr algn="ctr">
                  <a:buClr>
                    <a:prstClr val="white"/>
                  </a:buClr>
                  <a:defRPr/>
                </a:pPr>
                <a:r>
                  <a:rPr lang="en-US" altLang="ko-KR" sz="5333" b="1">
                    <a:solidFill>
                      <a:schemeClr val="accent3"/>
                    </a:solidFill>
                  </a:rPr>
                  <a:t>04</a:t>
                </a:r>
              </a:p>
            </p:txBody>
          </p:sp>
        </p:grpSp>
        <p:sp>
          <p:nvSpPr>
            <p:cNvPr id="14" name="íṧļiďé">
              <a:extLst>
                <a:ext uri="{FF2B5EF4-FFF2-40B4-BE49-F238E27FC236}">
                  <a16:creationId xmlns:a16="http://schemas.microsoft.com/office/drawing/2014/main" id="{08FBC1FE-8BF4-4B22-84FF-C650370C881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256725" y="2499986"/>
              <a:ext cx="1644681" cy="29540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 lnSpcReduction="10000"/>
              <a:sp3d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zh-TW" altLang="en-US" sz="2133" b="1" dirty="0">
                  <a:solidFill>
                    <a:schemeClr val="bg1"/>
                  </a:solidFill>
                </a:rPr>
                <a:t>月曆式主介面</a:t>
              </a:r>
              <a:endParaRPr lang="zh-CN" altLang="en-US" sz="2133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îṡļíḑè">
              <a:extLst>
                <a:ext uri="{FF2B5EF4-FFF2-40B4-BE49-F238E27FC236}">
                  <a16:creationId xmlns:a16="http://schemas.microsoft.com/office/drawing/2014/main" id="{952129F1-23EB-4980-AF14-AB338EAA2F0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656385" y="2293467"/>
              <a:ext cx="1790087" cy="29540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144000" bIns="0" anchor="ctr" anchorCtr="0">
              <a:normAutofit lnSpcReduction="10000"/>
              <a:sp3d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zh-TW" altLang="en-US" sz="2133" b="1" dirty="0">
                  <a:solidFill>
                    <a:schemeClr val="bg1"/>
                  </a:solidFill>
                </a:rPr>
                <a:t>記帳系統</a:t>
              </a:r>
              <a:endParaRPr lang="zh-CN" altLang="en-US" sz="2133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íš1îḑe">
              <a:extLst>
                <a:ext uri="{FF2B5EF4-FFF2-40B4-BE49-F238E27FC236}">
                  <a16:creationId xmlns:a16="http://schemas.microsoft.com/office/drawing/2014/main" id="{A075D7C6-72D9-4A08-9D36-35A7CCA1A4D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97970" y="4092512"/>
              <a:ext cx="1790087" cy="29540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144000" tIns="0" rIns="0" bIns="0" anchor="ctr" anchorCtr="0">
              <a:normAutofit lnSpcReduction="10000"/>
              <a:sp3d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zh-TW" altLang="en-US" sz="2133" b="1" dirty="0">
                  <a:solidFill>
                    <a:schemeClr val="bg1"/>
                  </a:solidFill>
                </a:rPr>
                <a:t>圖表分析</a:t>
              </a:r>
              <a:endParaRPr lang="zh-CN" altLang="en-US" sz="2133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îṥḻiḓé">
              <a:extLst>
                <a:ext uri="{FF2B5EF4-FFF2-40B4-BE49-F238E27FC236}">
                  <a16:creationId xmlns:a16="http://schemas.microsoft.com/office/drawing/2014/main" id="{3B93C111-C03C-4A05-8DFD-2EE673DA3B6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21766" y="4354733"/>
              <a:ext cx="1790087" cy="29540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144000" tIns="0" rIns="0" bIns="0" anchor="ctr" anchorCtr="1">
              <a:normAutofit lnSpcReduction="10000"/>
              <a:sp3d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zh-TW" altLang="en-US" sz="2133" b="1" dirty="0">
                  <a:solidFill>
                    <a:schemeClr val="bg1"/>
                  </a:solidFill>
                </a:rPr>
                <a:t>備忘錄提醒</a:t>
              </a:r>
              <a:endParaRPr lang="zh-CN" altLang="en-US" sz="2133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42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DA0788-42B1-4DAB-BF08-1F75D699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功能介紹</a:t>
            </a:r>
            <a:r>
              <a:rPr lang="en-US" altLang="zh-TW" sz="4000" dirty="0"/>
              <a:t>-</a:t>
            </a:r>
            <a:r>
              <a:rPr lang="zh-TW" altLang="en-US" sz="4000" dirty="0"/>
              <a:t>主畫面</a:t>
            </a:r>
            <a:endParaRPr lang="zh-CN" altLang="en-US" sz="4000" dirty="0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AF8A6F58-7C31-4293-8B2E-25F4B7E28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381" y="1230923"/>
            <a:ext cx="2397298" cy="485335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FD20F64-8C0C-4EEC-9A14-95AF4174FE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241" y="545123"/>
            <a:ext cx="782515" cy="7825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1B8A7425-D2E0-41B6-8849-485F348110B3}"/>
              </a:ext>
            </a:extLst>
          </p:cNvPr>
          <p:cNvGrpSpPr/>
          <p:nvPr/>
        </p:nvGrpSpPr>
        <p:grpSpPr>
          <a:xfrm>
            <a:off x="4961792" y="2019651"/>
            <a:ext cx="5474677" cy="3959118"/>
            <a:chOff x="4654061" y="2626320"/>
            <a:chExt cx="5348619" cy="2043799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548FBBB9-2BB9-4E27-B41E-ACC681F6296B}"/>
                </a:ext>
              </a:extLst>
            </p:cNvPr>
            <p:cNvSpPr txBox="1"/>
            <p:nvPr/>
          </p:nvSpPr>
          <p:spPr>
            <a:xfrm>
              <a:off x="5032112" y="3165798"/>
              <a:ext cx="43092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rgbClr val="92D050"/>
                  </a:solidFill>
                </a:rPr>
                <a:t>記事本</a:t>
              </a:r>
              <a:r>
                <a:rPr lang="en-US" altLang="zh-TW" sz="2000" dirty="0">
                  <a:solidFill>
                    <a:srgbClr val="92D050"/>
                  </a:solidFill>
                </a:rPr>
                <a:t>—</a:t>
              </a:r>
              <a:r>
                <a:rPr lang="zh-TW" altLang="en-US" sz="2000" dirty="0">
                  <a:solidFill>
                    <a:srgbClr val="92D050"/>
                  </a:solidFill>
                </a:rPr>
                <a:t>每日清單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6121028-2630-41A6-BF21-CD82BE4C7A21}"/>
                </a:ext>
              </a:extLst>
            </p:cNvPr>
            <p:cNvSpPr txBox="1"/>
            <p:nvPr/>
          </p:nvSpPr>
          <p:spPr>
            <a:xfrm>
              <a:off x="4654061" y="2626320"/>
              <a:ext cx="43092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行事曆</a:t>
              </a:r>
              <a:r>
                <a:rPr lang="en-US" altLang="zh-TW" sz="20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—</a:t>
              </a:r>
              <a:r>
                <a:rPr lang="zh-TW" altLang="en-US" sz="20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風格桌布</a:t>
              </a: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1DED4BA-E549-45F0-9EDE-D51B767D1AF7}"/>
                </a:ext>
              </a:extLst>
            </p:cNvPr>
            <p:cNvSpPr txBox="1"/>
            <p:nvPr/>
          </p:nvSpPr>
          <p:spPr>
            <a:xfrm>
              <a:off x="5693401" y="4270009"/>
              <a:ext cx="43092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rgbClr val="0070C0"/>
                  </a:solidFill>
                </a:rPr>
                <a:t>收入</a:t>
              </a:r>
              <a:r>
                <a:rPr lang="en-US" altLang="zh-TW" sz="2000" dirty="0">
                  <a:solidFill>
                    <a:srgbClr val="0070C0"/>
                  </a:solidFill>
                </a:rPr>
                <a:t>&amp;</a:t>
              </a:r>
              <a:r>
                <a:rPr lang="zh-TW" altLang="en-US" sz="2000" dirty="0">
                  <a:solidFill>
                    <a:srgbClr val="FF0000"/>
                  </a:solidFill>
                </a:rPr>
                <a:t>支出</a:t>
              </a:r>
              <a:r>
                <a:rPr lang="en-US" altLang="zh-TW" sz="2000" dirty="0">
                  <a:solidFill>
                    <a:srgbClr val="FF0000"/>
                  </a:solidFill>
                </a:rPr>
                <a:t>—</a:t>
              </a:r>
              <a:r>
                <a:rPr lang="zh-TW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簡單小計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09F7C63-A63B-406C-91E1-BE226D4F7CA1}"/>
                </a:ext>
              </a:extLst>
            </p:cNvPr>
            <p:cNvSpPr txBox="1"/>
            <p:nvPr/>
          </p:nvSpPr>
          <p:spPr>
            <a:xfrm>
              <a:off x="5336929" y="3726182"/>
              <a:ext cx="43092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rgbClr val="FFC000"/>
                  </a:solidFill>
                </a:rPr>
                <a:t>圖表分析</a:t>
              </a:r>
              <a:r>
                <a:rPr lang="en-US" altLang="zh-TW" sz="2000" dirty="0">
                  <a:solidFill>
                    <a:srgbClr val="FFC000"/>
                  </a:solidFill>
                </a:rPr>
                <a:t>—</a:t>
              </a:r>
              <a:r>
                <a:rPr lang="zh-TW" altLang="en-US" sz="2000" dirty="0">
                  <a:solidFill>
                    <a:srgbClr val="FFC000"/>
                  </a:solidFill>
                </a:rPr>
                <a:t>綜合整理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534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DA0788-42B1-4DAB-BF08-1F75D699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功能介紹</a:t>
            </a:r>
            <a:r>
              <a:rPr lang="en-US" altLang="zh-TW" sz="4000" dirty="0"/>
              <a:t>-</a:t>
            </a:r>
            <a:r>
              <a:rPr lang="zh-TW" altLang="en-US" sz="4000" dirty="0"/>
              <a:t>收入支出</a:t>
            </a:r>
            <a:r>
              <a:rPr lang="en-US" altLang="zh-TW" sz="4000" dirty="0"/>
              <a:t>1</a:t>
            </a:r>
            <a:endParaRPr lang="zh-CN" altLang="en-US" sz="4000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248306E7-F245-4050-86BC-166D7D750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189" y="1354016"/>
            <a:ext cx="2294792" cy="4747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2287A85-9880-4D36-92FB-D993B7FAB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342" y="1354016"/>
            <a:ext cx="2322191" cy="4747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7D7B887-3BE7-4890-829C-68A717E2AE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068" y="513533"/>
            <a:ext cx="706055" cy="706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843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DA0788-42B1-4DAB-BF08-1F75D699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功能介紹</a:t>
            </a:r>
            <a:r>
              <a:rPr lang="en-US" altLang="zh-TW" sz="4000" dirty="0"/>
              <a:t>-</a:t>
            </a:r>
            <a:r>
              <a:rPr lang="zh-TW" altLang="en-US" sz="4000" dirty="0"/>
              <a:t>收入支出</a:t>
            </a:r>
            <a:r>
              <a:rPr lang="en-US" altLang="zh-TW" sz="4000" dirty="0"/>
              <a:t>2</a:t>
            </a:r>
            <a:endParaRPr lang="zh-CN" altLang="en-US" sz="4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B9464E9-1376-4A1E-8AB3-347EE4468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807" y="1622181"/>
            <a:ext cx="7054009" cy="418953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2934726-627F-4020-A4A2-8CEB0760A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069" y="2157745"/>
            <a:ext cx="2562583" cy="47631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8D3ADEC-1782-45BC-9C87-12BA2A62AA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068" y="513533"/>
            <a:ext cx="706055" cy="706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97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DA0788-42B1-4DAB-BF08-1F75D699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功能介紹</a:t>
            </a:r>
            <a:r>
              <a:rPr lang="en-US" altLang="zh-TW" sz="4000" dirty="0"/>
              <a:t>-</a:t>
            </a:r>
            <a:r>
              <a:rPr lang="zh-TW" altLang="en-US" sz="4000" dirty="0"/>
              <a:t>圖表分析</a:t>
            </a:r>
            <a:endParaRPr lang="zh-CN" altLang="en-US" sz="4000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3F895F0B-1402-4E4E-B1C9-48739677B9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111"/>
          <a:stretch/>
        </p:blipFill>
        <p:spPr>
          <a:xfrm>
            <a:off x="927546" y="2066193"/>
            <a:ext cx="6621036" cy="363781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FB5291D3-5EB5-4308-B7DA-E3BEF2091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192" y="1529862"/>
            <a:ext cx="2690794" cy="43499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F064146-2E14-4DE8-9810-FC5C740A6D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736" y="421235"/>
            <a:ext cx="796499" cy="796499"/>
          </a:xfrm>
          <a:prstGeom prst="roundRect">
            <a:avLst>
              <a:gd name="adj" fmla="val 147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7950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DA0788-42B1-4DAB-BF08-1F75D699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功能介紹</a:t>
            </a:r>
            <a:r>
              <a:rPr lang="en-US" altLang="zh-TW" sz="4000" dirty="0"/>
              <a:t>-</a:t>
            </a:r>
            <a:r>
              <a:rPr lang="zh-TW" altLang="en-US" sz="4000" dirty="0"/>
              <a:t>圖表分析</a:t>
            </a:r>
            <a:endParaRPr lang="zh-CN" altLang="en-US" sz="4000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93451F25-D655-4A78-A92C-13E32277C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44" y="1224637"/>
            <a:ext cx="6137256" cy="2204363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B58F5397-8C62-47FE-ADF1-E5AC349EE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722" y="3624937"/>
            <a:ext cx="6146178" cy="27918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200DC5F-F199-4BE5-81D8-9B3358362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192" y="1529862"/>
            <a:ext cx="2690794" cy="43499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6FD1D06-798B-4D02-8776-D19C79A271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736" y="421235"/>
            <a:ext cx="796499" cy="796499"/>
          </a:xfrm>
          <a:prstGeom prst="roundRect">
            <a:avLst>
              <a:gd name="adj" fmla="val 147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5566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:pull/>
      </p:transition>
    </mc:Choice>
    <mc:Fallback xmlns="">
      <p:transition spd="slow" advClick="0" advTm="3000">
        <p:pull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95c9de48-0f76-44ec-9d4a-88920333c593"/>
  <p:tag name="ISPRING_PRESENTATION_TITLE" val="6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c63e10e-1c36-47e1-87db-86539f5a2bd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4e471d2-00a8-4280-b84c-404d94f6ca3c"/>
</p:tagLst>
</file>

<file path=ppt/theme/theme1.xml><?xml version="1.0" encoding="utf-8"?>
<a:theme xmlns:a="http://schemas.openxmlformats.org/drawingml/2006/main" name="第一PPT，www.1ppt.com">
  <a:themeElements>
    <a:clrScheme name="01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34F56"/>
      </a:accent1>
      <a:accent2>
        <a:srgbClr val="F34F56"/>
      </a:accent2>
      <a:accent3>
        <a:srgbClr val="5A6C90"/>
      </a:accent3>
      <a:accent4>
        <a:srgbClr val="434F5A"/>
      </a:accent4>
      <a:accent5>
        <a:srgbClr val="A5A5A5"/>
      </a:accent5>
      <a:accent6>
        <a:srgbClr val="44546A"/>
      </a:accent6>
      <a:hlink>
        <a:srgbClr val="F34F56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504</Words>
  <Application>Microsoft Office PowerPoint</Application>
  <PresentationFormat>寬螢幕</PresentationFormat>
  <Paragraphs>74</Paragraphs>
  <Slides>18</Slides>
  <Notes>18</Notes>
  <HiddenSlides>0</HiddenSlides>
  <MMClips>1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31" baseType="lpstr">
      <vt:lpstr>FontAwesome</vt:lpstr>
      <vt:lpstr>Gill Sans</vt:lpstr>
      <vt:lpstr>Lato Black</vt:lpstr>
      <vt:lpstr>Lato Hairline</vt:lpstr>
      <vt:lpstr>Lato Light</vt:lpstr>
      <vt:lpstr>Lato Regular</vt:lpstr>
      <vt:lpstr>Microsoft YaHei</vt:lpstr>
      <vt:lpstr>微軟正黑體</vt:lpstr>
      <vt:lpstr>新細明體</vt:lpstr>
      <vt:lpstr>Arial</vt:lpstr>
      <vt:lpstr>Calibri</vt:lpstr>
      <vt:lpstr>Wingdings</vt:lpstr>
      <vt:lpstr>第一PPT，www.1ppt.com</vt:lpstr>
      <vt:lpstr>iMoney小管家</vt:lpstr>
      <vt:lpstr>  出國旅行           </vt:lpstr>
      <vt:lpstr>PowerPoint 簡報</vt:lpstr>
      <vt:lpstr>功能介紹</vt:lpstr>
      <vt:lpstr>功能介紹-主畫面</vt:lpstr>
      <vt:lpstr>功能介紹-收入支出1</vt:lpstr>
      <vt:lpstr>功能介紹-收入支出2</vt:lpstr>
      <vt:lpstr>功能介紹-圖表分析</vt:lpstr>
      <vt:lpstr>功能介紹-圖表分析</vt:lpstr>
      <vt:lpstr>功能介紹-主畫面</vt:lpstr>
      <vt:lpstr>功能介紹-備忘錄</vt:lpstr>
      <vt:lpstr>功能介紹-行事曆</vt:lpstr>
      <vt:lpstr>系統架構</vt:lpstr>
      <vt:lpstr>流程圖</vt:lpstr>
      <vt:lpstr>功能分工</vt:lpstr>
      <vt:lpstr>DEMO</vt:lpstr>
      <vt:lpstr>程式執行</vt:lpstr>
      <vt:lpstr>—THE END—                                                                                                      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简约动感通用PPT模板</dc:title>
  <dc:creator>优品PPT</dc:creator>
  <cp:keywords>http:/www.ypppt.com</cp:keywords>
  <dc:description/>
  <cp:lastModifiedBy>Lin Ian</cp:lastModifiedBy>
  <cp:revision>41</cp:revision>
  <cp:lastPrinted>2017-08-20T16:00:00Z</cp:lastPrinted>
  <dcterms:created xsi:type="dcterms:W3CDTF">2017-08-20T16:00:00Z</dcterms:created>
  <dcterms:modified xsi:type="dcterms:W3CDTF">2021-01-06T17:29:11Z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95c9de48-0f76-44ec-9d4a-88920333c593</vt:lpwstr>
  </property>
</Properties>
</file>